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8" name="Google Shape;26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9" name="Google Shape;26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gc79573c1e9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" name="Google Shape;2982;gc79573c1e9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3" name="Google Shape;2743;gc8f6cc2c49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4" name="Google Shape;2744;gc8f6cc2c49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9" name="Google Shape;2749;gc8f6cc2c49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0" name="Google Shape;2750;gc8f6cc2c49_0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4" name="Google Shape;2774;gc94c3d5336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5" name="Google Shape;2775;gc94c3d5336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1" name="Google Shape;2781;gca1a8d16bc_0_1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2" name="Google Shape;2782;gca1a8d16bc_0_1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4" name="Google Shape;2794;gc79573c1e9_0_2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5" name="Google Shape;2795;gc79573c1e9_0_2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" name="Google Shape;2902;ge54de13187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3" name="Google Shape;2903;ge54de13187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2" name="Google Shape;2912;gc79573c1e9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3" name="Google Shape;2913;gc79573c1e9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" name="Google Shape;2969;gc79573c1e9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0" name="Google Shape;2970;gc79573c1e9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0" name="Google Shape;10;p2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2"/>
          <p:cNvSpPr/>
          <p:nvPr/>
        </p:nvSpPr>
        <p:spPr>
          <a:xfrm>
            <a:off x="946050" y="1089175"/>
            <a:ext cx="7251900" cy="33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2"/>
          <p:cNvGrpSpPr/>
          <p:nvPr/>
        </p:nvGrpSpPr>
        <p:grpSpPr>
          <a:xfrm>
            <a:off x="875100" y="2141450"/>
            <a:ext cx="7449534" cy="2329875"/>
            <a:chOff x="875100" y="2141450"/>
            <a:chExt cx="7449534" cy="2329875"/>
          </a:xfrm>
        </p:grpSpPr>
        <p:sp>
          <p:nvSpPr>
            <p:cNvPr id="70" name="Google Shape;70;p2"/>
            <p:cNvSpPr/>
            <p:nvPr/>
          </p:nvSpPr>
          <p:spPr>
            <a:xfrm>
              <a:off x="875100" y="3115925"/>
              <a:ext cx="7449534" cy="1263272"/>
            </a:xfrm>
            <a:custGeom>
              <a:avLst/>
              <a:gdLst/>
              <a:ahLst/>
              <a:cxnLst/>
              <a:rect l="l" t="t" r="r" b="b"/>
              <a:pathLst>
                <a:path w="92280" h="72187" extrusionOk="0">
                  <a:moveTo>
                    <a:pt x="73965" y="0"/>
                  </a:moveTo>
                  <a:cubicBezTo>
                    <a:pt x="71241" y="0"/>
                    <a:pt x="68528" y="633"/>
                    <a:pt x="66136" y="1964"/>
                  </a:cubicBezTo>
                  <a:cubicBezTo>
                    <a:pt x="62952" y="3754"/>
                    <a:pt x="60306" y="6580"/>
                    <a:pt x="56824" y="7674"/>
                  </a:cubicBezTo>
                  <a:cubicBezTo>
                    <a:pt x="55680" y="8036"/>
                    <a:pt x="54508" y="8192"/>
                    <a:pt x="53328" y="8192"/>
                  </a:cubicBezTo>
                  <a:cubicBezTo>
                    <a:pt x="50488" y="8192"/>
                    <a:pt x="47603" y="7286"/>
                    <a:pt x="44946" y="6162"/>
                  </a:cubicBezTo>
                  <a:cubicBezTo>
                    <a:pt x="41206" y="4570"/>
                    <a:pt x="37585" y="2501"/>
                    <a:pt x="33566" y="1844"/>
                  </a:cubicBezTo>
                  <a:cubicBezTo>
                    <a:pt x="32573" y="1682"/>
                    <a:pt x="31585" y="1606"/>
                    <a:pt x="30604" y="1606"/>
                  </a:cubicBezTo>
                  <a:cubicBezTo>
                    <a:pt x="25317" y="1606"/>
                    <a:pt x="20260" y="3836"/>
                    <a:pt x="15997" y="6958"/>
                  </a:cubicBezTo>
                  <a:cubicBezTo>
                    <a:pt x="11540" y="10221"/>
                    <a:pt x="8138" y="14856"/>
                    <a:pt x="5711" y="19910"/>
                  </a:cubicBezTo>
                  <a:cubicBezTo>
                    <a:pt x="4636" y="22119"/>
                    <a:pt x="3761" y="24426"/>
                    <a:pt x="3065" y="26734"/>
                  </a:cubicBezTo>
                  <a:cubicBezTo>
                    <a:pt x="1194" y="32962"/>
                    <a:pt x="1" y="40503"/>
                    <a:pt x="1950" y="46830"/>
                  </a:cubicBezTo>
                  <a:cubicBezTo>
                    <a:pt x="3025" y="50292"/>
                    <a:pt x="5154" y="53316"/>
                    <a:pt x="7462" y="56101"/>
                  </a:cubicBezTo>
                  <a:cubicBezTo>
                    <a:pt x="13430" y="63403"/>
                    <a:pt x="21150" y="69790"/>
                    <a:pt x="30382" y="71700"/>
                  </a:cubicBezTo>
                  <a:cubicBezTo>
                    <a:pt x="31973" y="72026"/>
                    <a:pt x="33611" y="72186"/>
                    <a:pt x="35253" y="72186"/>
                  </a:cubicBezTo>
                  <a:cubicBezTo>
                    <a:pt x="43141" y="72186"/>
                    <a:pt x="51141" y="68475"/>
                    <a:pt x="54616" y="61493"/>
                  </a:cubicBezTo>
                  <a:cubicBezTo>
                    <a:pt x="56128" y="58449"/>
                    <a:pt x="56725" y="55027"/>
                    <a:pt x="57899" y="51843"/>
                  </a:cubicBezTo>
                  <a:cubicBezTo>
                    <a:pt x="59948" y="46312"/>
                    <a:pt x="63828" y="41478"/>
                    <a:pt x="68802" y="38274"/>
                  </a:cubicBezTo>
                  <a:cubicBezTo>
                    <a:pt x="74532" y="34593"/>
                    <a:pt x="81675" y="32982"/>
                    <a:pt x="86370" y="28048"/>
                  </a:cubicBezTo>
                  <a:cubicBezTo>
                    <a:pt x="91802" y="22317"/>
                    <a:pt x="92279" y="12568"/>
                    <a:pt x="87445" y="6321"/>
                  </a:cubicBezTo>
                  <a:cubicBezTo>
                    <a:pt x="84285" y="2251"/>
                    <a:pt x="79103" y="0"/>
                    <a:pt x="73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946050" y="3372125"/>
              <a:ext cx="7251900" cy="1099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2700000">
              <a:off x="1301006" y="2510697"/>
              <a:ext cx="1248769" cy="155514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3190588">
              <a:off x="2984816" y="2437407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7609412" flipH="1">
              <a:off x="4730016" y="2437394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3337315">
              <a:off x="6443445" y="2313459"/>
              <a:ext cx="1368488" cy="180411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3337232">
              <a:off x="6792150" y="2572869"/>
              <a:ext cx="1105604" cy="1457516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2"/>
          <p:cNvGrpSpPr/>
          <p:nvPr/>
        </p:nvGrpSpPr>
        <p:grpSpPr>
          <a:xfrm>
            <a:off x="7664500" y="1118112"/>
            <a:ext cx="533450" cy="911862"/>
            <a:chOff x="478350" y="474400"/>
            <a:chExt cx="344250" cy="588450"/>
          </a:xfrm>
        </p:grpSpPr>
        <p:sp>
          <p:nvSpPr>
            <p:cNvPr id="78" name="Google Shape;78;p2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2"/>
          <p:cNvSpPr/>
          <p:nvPr/>
        </p:nvSpPr>
        <p:spPr>
          <a:xfrm rot="3251181" flipH="1">
            <a:off x="622582" y="2760365"/>
            <a:ext cx="788446" cy="631808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2"/>
          <p:cNvGrpSpPr/>
          <p:nvPr/>
        </p:nvGrpSpPr>
        <p:grpSpPr>
          <a:xfrm>
            <a:off x="946050" y="672163"/>
            <a:ext cx="7251900" cy="417000"/>
            <a:chOff x="946050" y="672163"/>
            <a:chExt cx="7251900" cy="417000"/>
          </a:xfrm>
        </p:grpSpPr>
        <p:sp>
          <p:nvSpPr>
            <p:cNvPr id="82" name="Google Shape;82;p2"/>
            <p:cNvSpPr/>
            <p:nvPr/>
          </p:nvSpPr>
          <p:spPr>
            <a:xfrm>
              <a:off x="946050" y="672163"/>
              <a:ext cx="7251900" cy="4170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83;p2"/>
            <p:cNvGrpSpPr/>
            <p:nvPr/>
          </p:nvGrpSpPr>
          <p:grpSpPr>
            <a:xfrm>
              <a:off x="7209519" y="794061"/>
              <a:ext cx="789243" cy="171052"/>
              <a:chOff x="733775" y="310686"/>
              <a:chExt cx="789243" cy="171052"/>
            </a:xfrm>
          </p:grpSpPr>
          <p:sp>
            <p:nvSpPr>
              <p:cNvPr id="84" name="Google Shape;84;p2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86" name="Google Shape;86;p2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87" name="Google Shape;87;p2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0" name="Google Shape;90;p2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3" name="Google Shape;93;p2"/>
            <p:cNvGrpSpPr/>
            <p:nvPr/>
          </p:nvGrpSpPr>
          <p:grpSpPr>
            <a:xfrm>
              <a:off x="1145239" y="777487"/>
              <a:ext cx="800559" cy="204209"/>
              <a:chOff x="747420" y="664537"/>
              <a:chExt cx="800559" cy="204209"/>
            </a:xfrm>
          </p:grpSpPr>
          <p:grpSp>
            <p:nvGrpSpPr>
              <p:cNvPr id="94" name="Google Shape;94;p2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95" name="Google Shape;95;p2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7" name="Google Shape;97;p2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99" name="Google Shape;99;p2"/>
          <p:cNvSpPr/>
          <p:nvPr/>
        </p:nvSpPr>
        <p:spPr>
          <a:xfrm>
            <a:off x="946050" y="1089176"/>
            <a:ext cx="7251900" cy="33819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1649100" y="1253838"/>
            <a:ext cx="5845800" cy="16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2050919" y="3476800"/>
            <a:ext cx="4583700" cy="541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8" name="Google Shape;858;p11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859" name="Google Shape;859;p11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1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1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1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1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1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1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1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1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1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1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1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1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1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1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1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1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1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1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1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1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1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1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1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1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1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1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1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1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1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1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1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1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1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1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1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1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1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1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1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1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1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1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1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1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1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1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1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1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1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1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1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1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1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1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1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1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1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" name="Google Shape;917;p11"/>
          <p:cNvSpPr/>
          <p:nvPr/>
        </p:nvSpPr>
        <p:spPr>
          <a:xfrm>
            <a:off x="946050" y="1089175"/>
            <a:ext cx="7251900" cy="33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11"/>
          <p:cNvSpPr/>
          <p:nvPr/>
        </p:nvSpPr>
        <p:spPr>
          <a:xfrm>
            <a:off x="946050" y="1089176"/>
            <a:ext cx="7251900" cy="33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" name="Google Shape;919;p11"/>
          <p:cNvGrpSpPr/>
          <p:nvPr/>
        </p:nvGrpSpPr>
        <p:grpSpPr>
          <a:xfrm>
            <a:off x="875100" y="2141450"/>
            <a:ext cx="7449534" cy="2329875"/>
            <a:chOff x="875100" y="2141450"/>
            <a:chExt cx="7449534" cy="2329875"/>
          </a:xfrm>
        </p:grpSpPr>
        <p:sp>
          <p:nvSpPr>
            <p:cNvPr id="920" name="Google Shape;920;p11"/>
            <p:cNvSpPr/>
            <p:nvPr/>
          </p:nvSpPr>
          <p:spPr>
            <a:xfrm>
              <a:off x="875100" y="3115925"/>
              <a:ext cx="7449534" cy="1263272"/>
            </a:xfrm>
            <a:custGeom>
              <a:avLst/>
              <a:gdLst/>
              <a:ahLst/>
              <a:cxnLst/>
              <a:rect l="l" t="t" r="r" b="b"/>
              <a:pathLst>
                <a:path w="92280" h="72187" extrusionOk="0">
                  <a:moveTo>
                    <a:pt x="73965" y="0"/>
                  </a:moveTo>
                  <a:cubicBezTo>
                    <a:pt x="71241" y="0"/>
                    <a:pt x="68528" y="633"/>
                    <a:pt x="66136" y="1964"/>
                  </a:cubicBezTo>
                  <a:cubicBezTo>
                    <a:pt x="62952" y="3754"/>
                    <a:pt x="60306" y="6580"/>
                    <a:pt x="56824" y="7674"/>
                  </a:cubicBezTo>
                  <a:cubicBezTo>
                    <a:pt x="55680" y="8036"/>
                    <a:pt x="54508" y="8192"/>
                    <a:pt x="53328" y="8192"/>
                  </a:cubicBezTo>
                  <a:cubicBezTo>
                    <a:pt x="50488" y="8192"/>
                    <a:pt x="47603" y="7286"/>
                    <a:pt x="44946" y="6162"/>
                  </a:cubicBezTo>
                  <a:cubicBezTo>
                    <a:pt x="41206" y="4570"/>
                    <a:pt x="37585" y="2501"/>
                    <a:pt x="33566" y="1844"/>
                  </a:cubicBezTo>
                  <a:cubicBezTo>
                    <a:pt x="32573" y="1682"/>
                    <a:pt x="31585" y="1606"/>
                    <a:pt x="30604" y="1606"/>
                  </a:cubicBezTo>
                  <a:cubicBezTo>
                    <a:pt x="25317" y="1606"/>
                    <a:pt x="20260" y="3836"/>
                    <a:pt x="15997" y="6958"/>
                  </a:cubicBezTo>
                  <a:cubicBezTo>
                    <a:pt x="11540" y="10221"/>
                    <a:pt x="8138" y="14856"/>
                    <a:pt x="5711" y="19910"/>
                  </a:cubicBezTo>
                  <a:cubicBezTo>
                    <a:pt x="4636" y="22119"/>
                    <a:pt x="3761" y="24426"/>
                    <a:pt x="3065" y="26734"/>
                  </a:cubicBezTo>
                  <a:cubicBezTo>
                    <a:pt x="1194" y="32962"/>
                    <a:pt x="1" y="40503"/>
                    <a:pt x="1950" y="46830"/>
                  </a:cubicBezTo>
                  <a:cubicBezTo>
                    <a:pt x="3025" y="50292"/>
                    <a:pt x="5154" y="53316"/>
                    <a:pt x="7462" y="56101"/>
                  </a:cubicBezTo>
                  <a:cubicBezTo>
                    <a:pt x="13430" y="63403"/>
                    <a:pt x="21150" y="69790"/>
                    <a:pt x="30382" y="71700"/>
                  </a:cubicBezTo>
                  <a:cubicBezTo>
                    <a:pt x="31973" y="72026"/>
                    <a:pt x="33611" y="72186"/>
                    <a:pt x="35253" y="72186"/>
                  </a:cubicBezTo>
                  <a:cubicBezTo>
                    <a:pt x="43141" y="72186"/>
                    <a:pt x="51141" y="68475"/>
                    <a:pt x="54616" y="61493"/>
                  </a:cubicBezTo>
                  <a:cubicBezTo>
                    <a:pt x="56128" y="58449"/>
                    <a:pt x="56725" y="55027"/>
                    <a:pt x="57899" y="51843"/>
                  </a:cubicBezTo>
                  <a:cubicBezTo>
                    <a:pt x="59948" y="46312"/>
                    <a:pt x="63828" y="41478"/>
                    <a:pt x="68802" y="38274"/>
                  </a:cubicBezTo>
                  <a:cubicBezTo>
                    <a:pt x="74532" y="34593"/>
                    <a:pt x="81675" y="32982"/>
                    <a:pt x="86370" y="28048"/>
                  </a:cubicBezTo>
                  <a:cubicBezTo>
                    <a:pt x="91802" y="22317"/>
                    <a:pt x="92279" y="12568"/>
                    <a:pt x="87445" y="6321"/>
                  </a:cubicBezTo>
                  <a:cubicBezTo>
                    <a:pt x="84285" y="2251"/>
                    <a:pt x="79103" y="0"/>
                    <a:pt x="73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1"/>
            <p:cNvSpPr/>
            <p:nvPr/>
          </p:nvSpPr>
          <p:spPr>
            <a:xfrm>
              <a:off x="946050" y="3372125"/>
              <a:ext cx="7251900" cy="1099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1"/>
            <p:cNvSpPr/>
            <p:nvPr/>
          </p:nvSpPr>
          <p:spPr>
            <a:xfrm rot="2700000">
              <a:off x="1301006" y="2510697"/>
              <a:ext cx="1248769" cy="155514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1"/>
            <p:cNvSpPr/>
            <p:nvPr/>
          </p:nvSpPr>
          <p:spPr>
            <a:xfrm rot="3190588">
              <a:off x="2984816" y="2437407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1"/>
            <p:cNvSpPr/>
            <p:nvPr/>
          </p:nvSpPr>
          <p:spPr>
            <a:xfrm rot="7609412" flipH="1">
              <a:off x="4730016" y="2437394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1"/>
            <p:cNvSpPr/>
            <p:nvPr/>
          </p:nvSpPr>
          <p:spPr>
            <a:xfrm rot="3337315">
              <a:off x="6443445" y="2313459"/>
              <a:ext cx="1368488" cy="180411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1"/>
            <p:cNvSpPr/>
            <p:nvPr/>
          </p:nvSpPr>
          <p:spPr>
            <a:xfrm rot="3337232">
              <a:off x="6792150" y="2572869"/>
              <a:ext cx="1105604" cy="1457516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7" name="Google Shape;927;p11"/>
          <p:cNvSpPr/>
          <p:nvPr/>
        </p:nvSpPr>
        <p:spPr>
          <a:xfrm>
            <a:off x="7187025" y="718900"/>
            <a:ext cx="1010914" cy="1034850"/>
          </a:xfrm>
          <a:custGeom>
            <a:avLst/>
            <a:gdLst/>
            <a:ahLst/>
            <a:cxnLst/>
            <a:rect l="l" t="t" r="r" b="b"/>
            <a:pathLst>
              <a:path w="26861" h="27497" extrusionOk="0">
                <a:moveTo>
                  <a:pt x="26781" y="15479"/>
                </a:moveTo>
                <a:cubicBezTo>
                  <a:pt x="26721" y="14823"/>
                  <a:pt x="26701" y="14186"/>
                  <a:pt x="26582" y="13629"/>
                </a:cubicBezTo>
                <a:cubicBezTo>
                  <a:pt x="26542" y="13430"/>
                  <a:pt x="26443" y="13251"/>
                  <a:pt x="26403" y="13052"/>
                </a:cubicBezTo>
                <a:cubicBezTo>
                  <a:pt x="26224" y="12236"/>
                  <a:pt x="26164" y="11401"/>
                  <a:pt x="25945" y="10605"/>
                </a:cubicBezTo>
                <a:cubicBezTo>
                  <a:pt x="25866" y="10346"/>
                  <a:pt x="25726" y="10088"/>
                  <a:pt x="25647" y="9829"/>
                </a:cubicBezTo>
                <a:cubicBezTo>
                  <a:pt x="25567" y="9570"/>
                  <a:pt x="25567" y="9292"/>
                  <a:pt x="25488" y="9013"/>
                </a:cubicBezTo>
                <a:cubicBezTo>
                  <a:pt x="25408" y="8735"/>
                  <a:pt x="25289" y="8476"/>
                  <a:pt x="25189" y="8217"/>
                </a:cubicBezTo>
                <a:cubicBezTo>
                  <a:pt x="25070" y="7819"/>
                  <a:pt x="24851" y="7422"/>
                  <a:pt x="24712" y="7183"/>
                </a:cubicBezTo>
                <a:cubicBezTo>
                  <a:pt x="24592" y="6964"/>
                  <a:pt x="24553" y="6765"/>
                  <a:pt x="24473" y="6606"/>
                </a:cubicBezTo>
                <a:cubicBezTo>
                  <a:pt x="24334" y="6248"/>
                  <a:pt x="24095" y="5929"/>
                  <a:pt x="23896" y="5611"/>
                </a:cubicBezTo>
                <a:cubicBezTo>
                  <a:pt x="23836" y="5511"/>
                  <a:pt x="23856" y="5372"/>
                  <a:pt x="23797" y="5293"/>
                </a:cubicBezTo>
                <a:cubicBezTo>
                  <a:pt x="23737" y="5193"/>
                  <a:pt x="23598" y="5133"/>
                  <a:pt x="23538" y="5034"/>
                </a:cubicBezTo>
                <a:cubicBezTo>
                  <a:pt x="23538" y="5034"/>
                  <a:pt x="23538" y="4934"/>
                  <a:pt x="23498" y="4895"/>
                </a:cubicBezTo>
                <a:cubicBezTo>
                  <a:pt x="23319" y="4636"/>
                  <a:pt x="23160" y="4338"/>
                  <a:pt x="22961" y="4119"/>
                </a:cubicBezTo>
                <a:cubicBezTo>
                  <a:pt x="22881" y="4019"/>
                  <a:pt x="22782" y="3940"/>
                  <a:pt x="22702" y="3840"/>
                </a:cubicBezTo>
                <a:cubicBezTo>
                  <a:pt x="22603" y="3721"/>
                  <a:pt x="22523" y="3582"/>
                  <a:pt x="22503" y="3562"/>
                </a:cubicBezTo>
                <a:cubicBezTo>
                  <a:pt x="22424" y="3442"/>
                  <a:pt x="22284" y="3422"/>
                  <a:pt x="22185" y="3323"/>
                </a:cubicBezTo>
                <a:cubicBezTo>
                  <a:pt x="22145" y="3263"/>
                  <a:pt x="22165" y="3204"/>
                  <a:pt x="22145" y="3164"/>
                </a:cubicBezTo>
                <a:cubicBezTo>
                  <a:pt x="22105" y="3124"/>
                  <a:pt x="22006" y="3104"/>
                  <a:pt x="21966" y="3044"/>
                </a:cubicBezTo>
                <a:cubicBezTo>
                  <a:pt x="21707" y="2746"/>
                  <a:pt x="21409" y="2388"/>
                  <a:pt x="21051" y="2129"/>
                </a:cubicBezTo>
                <a:cubicBezTo>
                  <a:pt x="20951" y="2069"/>
                  <a:pt x="20832" y="2050"/>
                  <a:pt x="20752" y="1990"/>
                </a:cubicBezTo>
                <a:cubicBezTo>
                  <a:pt x="20633" y="1910"/>
                  <a:pt x="20553" y="1811"/>
                  <a:pt x="20454" y="1731"/>
                </a:cubicBezTo>
                <a:cubicBezTo>
                  <a:pt x="20255" y="1592"/>
                  <a:pt x="20056" y="1492"/>
                  <a:pt x="19837" y="1373"/>
                </a:cubicBezTo>
                <a:cubicBezTo>
                  <a:pt x="19419" y="1134"/>
                  <a:pt x="19002" y="955"/>
                  <a:pt x="18584" y="756"/>
                </a:cubicBezTo>
                <a:cubicBezTo>
                  <a:pt x="17768" y="398"/>
                  <a:pt x="16912" y="140"/>
                  <a:pt x="16077" y="40"/>
                </a:cubicBezTo>
                <a:cubicBezTo>
                  <a:pt x="15321" y="40"/>
                  <a:pt x="14604" y="0"/>
                  <a:pt x="13928" y="40"/>
                </a:cubicBezTo>
                <a:cubicBezTo>
                  <a:pt x="13829" y="40"/>
                  <a:pt x="13749" y="0"/>
                  <a:pt x="13649" y="20"/>
                </a:cubicBezTo>
                <a:cubicBezTo>
                  <a:pt x="13590" y="20"/>
                  <a:pt x="13510" y="80"/>
                  <a:pt x="13451" y="100"/>
                </a:cubicBezTo>
                <a:cubicBezTo>
                  <a:pt x="13271" y="120"/>
                  <a:pt x="13072" y="100"/>
                  <a:pt x="12913" y="120"/>
                </a:cubicBezTo>
                <a:cubicBezTo>
                  <a:pt x="12754" y="159"/>
                  <a:pt x="12595" y="219"/>
                  <a:pt x="12436" y="279"/>
                </a:cubicBezTo>
                <a:cubicBezTo>
                  <a:pt x="12356" y="299"/>
                  <a:pt x="12277" y="299"/>
                  <a:pt x="12197" y="319"/>
                </a:cubicBezTo>
                <a:cubicBezTo>
                  <a:pt x="12197" y="319"/>
                  <a:pt x="12157" y="418"/>
                  <a:pt x="12137" y="418"/>
                </a:cubicBezTo>
                <a:cubicBezTo>
                  <a:pt x="12098" y="458"/>
                  <a:pt x="12018" y="398"/>
                  <a:pt x="11978" y="418"/>
                </a:cubicBezTo>
                <a:cubicBezTo>
                  <a:pt x="11401" y="617"/>
                  <a:pt x="10765" y="756"/>
                  <a:pt x="10168" y="876"/>
                </a:cubicBezTo>
                <a:cubicBezTo>
                  <a:pt x="9790" y="955"/>
                  <a:pt x="9451" y="1055"/>
                  <a:pt x="9113" y="1174"/>
                </a:cubicBezTo>
                <a:cubicBezTo>
                  <a:pt x="6944" y="1393"/>
                  <a:pt x="5034" y="2030"/>
                  <a:pt x="3284" y="3960"/>
                </a:cubicBezTo>
                <a:cubicBezTo>
                  <a:pt x="3204" y="4039"/>
                  <a:pt x="3124" y="4139"/>
                  <a:pt x="3065" y="4238"/>
                </a:cubicBezTo>
                <a:cubicBezTo>
                  <a:pt x="3045" y="4218"/>
                  <a:pt x="3025" y="4198"/>
                  <a:pt x="3025" y="4198"/>
                </a:cubicBezTo>
                <a:cubicBezTo>
                  <a:pt x="2925" y="4079"/>
                  <a:pt x="2826" y="4159"/>
                  <a:pt x="2746" y="4178"/>
                </a:cubicBezTo>
                <a:cubicBezTo>
                  <a:pt x="2707" y="4198"/>
                  <a:pt x="2647" y="4238"/>
                  <a:pt x="2607" y="4278"/>
                </a:cubicBezTo>
                <a:cubicBezTo>
                  <a:pt x="2408" y="4417"/>
                  <a:pt x="2209" y="4636"/>
                  <a:pt x="2070" y="4895"/>
                </a:cubicBezTo>
                <a:cubicBezTo>
                  <a:pt x="2010" y="5034"/>
                  <a:pt x="2010" y="5153"/>
                  <a:pt x="1950" y="5293"/>
                </a:cubicBezTo>
                <a:cubicBezTo>
                  <a:pt x="1692" y="5790"/>
                  <a:pt x="1294" y="6287"/>
                  <a:pt x="1135" y="6765"/>
                </a:cubicBezTo>
                <a:cubicBezTo>
                  <a:pt x="1095" y="6964"/>
                  <a:pt x="1214" y="7262"/>
                  <a:pt x="956" y="7322"/>
                </a:cubicBezTo>
                <a:cubicBezTo>
                  <a:pt x="1055" y="7501"/>
                  <a:pt x="916" y="7800"/>
                  <a:pt x="816" y="8018"/>
                </a:cubicBezTo>
                <a:cubicBezTo>
                  <a:pt x="737" y="8138"/>
                  <a:pt x="677" y="8217"/>
                  <a:pt x="598" y="8277"/>
                </a:cubicBezTo>
                <a:cubicBezTo>
                  <a:pt x="538" y="9033"/>
                  <a:pt x="239" y="9789"/>
                  <a:pt x="160" y="10545"/>
                </a:cubicBezTo>
                <a:cubicBezTo>
                  <a:pt x="80" y="11301"/>
                  <a:pt x="1" y="12018"/>
                  <a:pt x="1" y="12674"/>
                </a:cubicBezTo>
                <a:cubicBezTo>
                  <a:pt x="21" y="13768"/>
                  <a:pt x="40" y="14743"/>
                  <a:pt x="200" y="15798"/>
                </a:cubicBezTo>
                <a:cubicBezTo>
                  <a:pt x="239" y="15957"/>
                  <a:pt x="319" y="16136"/>
                  <a:pt x="359" y="16315"/>
                </a:cubicBezTo>
                <a:cubicBezTo>
                  <a:pt x="418" y="16494"/>
                  <a:pt x="458" y="16673"/>
                  <a:pt x="518" y="16872"/>
                </a:cubicBezTo>
                <a:cubicBezTo>
                  <a:pt x="478" y="16912"/>
                  <a:pt x="498" y="16912"/>
                  <a:pt x="538" y="16932"/>
                </a:cubicBezTo>
                <a:cubicBezTo>
                  <a:pt x="598" y="17151"/>
                  <a:pt x="677" y="17370"/>
                  <a:pt x="757" y="17569"/>
                </a:cubicBezTo>
                <a:cubicBezTo>
                  <a:pt x="757" y="17608"/>
                  <a:pt x="757" y="17648"/>
                  <a:pt x="737" y="17688"/>
                </a:cubicBezTo>
                <a:cubicBezTo>
                  <a:pt x="777" y="17728"/>
                  <a:pt x="816" y="17768"/>
                  <a:pt x="836" y="17807"/>
                </a:cubicBezTo>
                <a:cubicBezTo>
                  <a:pt x="916" y="17986"/>
                  <a:pt x="1015" y="18185"/>
                  <a:pt x="1095" y="18364"/>
                </a:cubicBezTo>
                <a:cubicBezTo>
                  <a:pt x="1095" y="18364"/>
                  <a:pt x="1095" y="18384"/>
                  <a:pt x="1135" y="18424"/>
                </a:cubicBezTo>
                <a:cubicBezTo>
                  <a:pt x="1175" y="18504"/>
                  <a:pt x="1214" y="18583"/>
                  <a:pt x="1254" y="18683"/>
                </a:cubicBezTo>
                <a:cubicBezTo>
                  <a:pt x="1254" y="18742"/>
                  <a:pt x="1294" y="18802"/>
                  <a:pt x="1354" y="18842"/>
                </a:cubicBezTo>
                <a:cubicBezTo>
                  <a:pt x="1473" y="19041"/>
                  <a:pt x="1592" y="19220"/>
                  <a:pt x="1732" y="19419"/>
                </a:cubicBezTo>
                <a:cubicBezTo>
                  <a:pt x="3264" y="21588"/>
                  <a:pt x="5850" y="22841"/>
                  <a:pt x="8476" y="23299"/>
                </a:cubicBezTo>
                <a:cubicBezTo>
                  <a:pt x="10327" y="23637"/>
                  <a:pt x="12197" y="23617"/>
                  <a:pt x="14087" y="23518"/>
                </a:cubicBezTo>
                <a:cubicBezTo>
                  <a:pt x="13988" y="23537"/>
                  <a:pt x="13888" y="23557"/>
                  <a:pt x="13789" y="23577"/>
                </a:cubicBezTo>
                <a:cubicBezTo>
                  <a:pt x="13709" y="23597"/>
                  <a:pt x="13530" y="23617"/>
                  <a:pt x="13451" y="23657"/>
                </a:cubicBezTo>
                <a:cubicBezTo>
                  <a:pt x="13431" y="23657"/>
                  <a:pt x="13411" y="23756"/>
                  <a:pt x="13391" y="23756"/>
                </a:cubicBezTo>
                <a:cubicBezTo>
                  <a:pt x="13331" y="23776"/>
                  <a:pt x="13252" y="23717"/>
                  <a:pt x="13172" y="23717"/>
                </a:cubicBezTo>
                <a:cubicBezTo>
                  <a:pt x="12913" y="23717"/>
                  <a:pt x="12734" y="23736"/>
                  <a:pt x="12535" y="23736"/>
                </a:cubicBezTo>
                <a:cubicBezTo>
                  <a:pt x="12376" y="23736"/>
                  <a:pt x="12217" y="23796"/>
                  <a:pt x="12078" y="23677"/>
                </a:cubicBezTo>
                <a:cubicBezTo>
                  <a:pt x="11899" y="23717"/>
                  <a:pt x="11640" y="23796"/>
                  <a:pt x="11381" y="23836"/>
                </a:cubicBezTo>
                <a:cubicBezTo>
                  <a:pt x="11302" y="23856"/>
                  <a:pt x="11123" y="23876"/>
                  <a:pt x="11123" y="23876"/>
                </a:cubicBezTo>
                <a:cubicBezTo>
                  <a:pt x="11083" y="23876"/>
                  <a:pt x="11083" y="23836"/>
                  <a:pt x="11063" y="23836"/>
                </a:cubicBezTo>
                <a:cubicBezTo>
                  <a:pt x="10944" y="23856"/>
                  <a:pt x="10824" y="23915"/>
                  <a:pt x="10705" y="23915"/>
                </a:cubicBezTo>
                <a:cubicBezTo>
                  <a:pt x="10148" y="23955"/>
                  <a:pt x="9272" y="23537"/>
                  <a:pt x="9093" y="24194"/>
                </a:cubicBezTo>
                <a:cubicBezTo>
                  <a:pt x="9014" y="24492"/>
                  <a:pt x="9073" y="24711"/>
                  <a:pt x="9193" y="24851"/>
                </a:cubicBezTo>
                <a:cubicBezTo>
                  <a:pt x="9213" y="24890"/>
                  <a:pt x="9332" y="24871"/>
                  <a:pt x="9412" y="24930"/>
                </a:cubicBezTo>
                <a:cubicBezTo>
                  <a:pt x="9491" y="24970"/>
                  <a:pt x="9571" y="25010"/>
                  <a:pt x="9611" y="25109"/>
                </a:cubicBezTo>
                <a:cubicBezTo>
                  <a:pt x="10148" y="25109"/>
                  <a:pt x="10745" y="24990"/>
                  <a:pt x="11322" y="24950"/>
                </a:cubicBezTo>
                <a:cubicBezTo>
                  <a:pt x="11381" y="24930"/>
                  <a:pt x="11461" y="24890"/>
                  <a:pt x="11521" y="24890"/>
                </a:cubicBezTo>
                <a:cubicBezTo>
                  <a:pt x="11580" y="24890"/>
                  <a:pt x="11640" y="24950"/>
                  <a:pt x="11720" y="24950"/>
                </a:cubicBezTo>
                <a:cubicBezTo>
                  <a:pt x="11859" y="24930"/>
                  <a:pt x="12018" y="24851"/>
                  <a:pt x="12157" y="24851"/>
                </a:cubicBezTo>
                <a:cubicBezTo>
                  <a:pt x="12197" y="24831"/>
                  <a:pt x="12297" y="24890"/>
                  <a:pt x="12356" y="24890"/>
                </a:cubicBezTo>
                <a:cubicBezTo>
                  <a:pt x="12436" y="24890"/>
                  <a:pt x="12495" y="24851"/>
                  <a:pt x="12575" y="24831"/>
                </a:cubicBezTo>
                <a:cubicBezTo>
                  <a:pt x="12655" y="24831"/>
                  <a:pt x="12714" y="24890"/>
                  <a:pt x="12774" y="24890"/>
                </a:cubicBezTo>
                <a:cubicBezTo>
                  <a:pt x="13013" y="24871"/>
                  <a:pt x="13192" y="24751"/>
                  <a:pt x="13371" y="24910"/>
                </a:cubicBezTo>
                <a:cubicBezTo>
                  <a:pt x="13590" y="24811"/>
                  <a:pt x="13829" y="24771"/>
                  <a:pt x="14027" y="24731"/>
                </a:cubicBezTo>
                <a:cubicBezTo>
                  <a:pt x="14127" y="24691"/>
                  <a:pt x="14127" y="24731"/>
                  <a:pt x="14226" y="24711"/>
                </a:cubicBezTo>
                <a:cubicBezTo>
                  <a:pt x="14525" y="24652"/>
                  <a:pt x="14843" y="24532"/>
                  <a:pt x="15142" y="24492"/>
                </a:cubicBezTo>
                <a:cubicBezTo>
                  <a:pt x="15261" y="24473"/>
                  <a:pt x="15380" y="24532"/>
                  <a:pt x="15500" y="24512"/>
                </a:cubicBezTo>
                <a:cubicBezTo>
                  <a:pt x="15599" y="24512"/>
                  <a:pt x="15679" y="24413"/>
                  <a:pt x="15778" y="24393"/>
                </a:cubicBezTo>
                <a:cubicBezTo>
                  <a:pt x="16534" y="24154"/>
                  <a:pt x="17310" y="24274"/>
                  <a:pt x="18126" y="24055"/>
                </a:cubicBezTo>
                <a:cubicBezTo>
                  <a:pt x="18285" y="24015"/>
                  <a:pt x="18444" y="23935"/>
                  <a:pt x="18604" y="23876"/>
                </a:cubicBezTo>
                <a:cubicBezTo>
                  <a:pt x="18604" y="23876"/>
                  <a:pt x="18663" y="23935"/>
                  <a:pt x="18703" y="23915"/>
                </a:cubicBezTo>
                <a:cubicBezTo>
                  <a:pt x="18822" y="23896"/>
                  <a:pt x="19002" y="23836"/>
                  <a:pt x="19141" y="23796"/>
                </a:cubicBezTo>
                <a:cubicBezTo>
                  <a:pt x="20215" y="23458"/>
                  <a:pt x="21230" y="22960"/>
                  <a:pt x="22066" y="22264"/>
                </a:cubicBezTo>
                <a:cubicBezTo>
                  <a:pt x="22125" y="22204"/>
                  <a:pt x="22185" y="22165"/>
                  <a:pt x="22245" y="22105"/>
                </a:cubicBezTo>
                <a:cubicBezTo>
                  <a:pt x="22563" y="21806"/>
                  <a:pt x="22861" y="21448"/>
                  <a:pt x="23100" y="21170"/>
                </a:cubicBezTo>
                <a:cubicBezTo>
                  <a:pt x="23319" y="20931"/>
                  <a:pt x="23558" y="20414"/>
                  <a:pt x="23797" y="20175"/>
                </a:cubicBezTo>
                <a:cubicBezTo>
                  <a:pt x="23816" y="20155"/>
                  <a:pt x="23777" y="20115"/>
                  <a:pt x="23777" y="20076"/>
                </a:cubicBezTo>
                <a:cubicBezTo>
                  <a:pt x="24015" y="19598"/>
                  <a:pt x="24155" y="19041"/>
                  <a:pt x="24254" y="18782"/>
                </a:cubicBezTo>
                <a:cubicBezTo>
                  <a:pt x="24413" y="18364"/>
                  <a:pt x="24433" y="17867"/>
                  <a:pt x="24533" y="17390"/>
                </a:cubicBezTo>
                <a:cubicBezTo>
                  <a:pt x="24612" y="16872"/>
                  <a:pt x="24771" y="16375"/>
                  <a:pt x="24732" y="15798"/>
                </a:cubicBezTo>
                <a:cubicBezTo>
                  <a:pt x="24712" y="15559"/>
                  <a:pt x="24712" y="15440"/>
                  <a:pt x="24712" y="15320"/>
                </a:cubicBezTo>
                <a:cubicBezTo>
                  <a:pt x="24712" y="15082"/>
                  <a:pt x="24632" y="14843"/>
                  <a:pt x="24612" y="14604"/>
                </a:cubicBezTo>
                <a:cubicBezTo>
                  <a:pt x="24592" y="14505"/>
                  <a:pt x="24652" y="14425"/>
                  <a:pt x="24632" y="14326"/>
                </a:cubicBezTo>
                <a:cubicBezTo>
                  <a:pt x="24573" y="13589"/>
                  <a:pt x="24493" y="12833"/>
                  <a:pt x="24354" y="12097"/>
                </a:cubicBezTo>
                <a:cubicBezTo>
                  <a:pt x="24194" y="11361"/>
                  <a:pt x="24015" y="10665"/>
                  <a:pt x="23797" y="9988"/>
                </a:cubicBezTo>
                <a:cubicBezTo>
                  <a:pt x="23757" y="9909"/>
                  <a:pt x="23816" y="9809"/>
                  <a:pt x="23777" y="9749"/>
                </a:cubicBezTo>
                <a:cubicBezTo>
                  <a:pt x="23757" y="9670"/>
                  <a:pt x="23657" y="9630"/>
                  <a:pt x="23617" y="9550"/>
                </a:cubicBezTo>
                <a:cubicBezTo>
                  <a:pt x="23598" y="9511"/>
                  <a:pt x="23657" y="9471"/>
                  <a:pt x="23637" y="9431"/>
                </a:cubicBezTo>
                <a:cubicBezTo>
                  <a:pt x="23617" y="9312"/>
                  <a:pt x="23419" y="8954"/>
                  <a:pt x="23379" y="8914"/>
                </a:cubicBezTo>
                <a:cubicBezTo>
                  <a:pt x="23339" y="8874"/>
                  <a:pt x="23419" y="8854"/>
                  <a:pt x="23399" y="8834"/>
                </a:cubicBezTo>
                <a:cubicBezTo>
                  <a:pt x="23379" y="8774"/>
                  <a:pt x="23339" y="8774"/>
                  <a:pt x="23319" y="8755"/>
                </a:cubicBezTo>
                <a:cubicBezTo>
                  <a:pt x="23299" y="8695"/>
                  <a:pt x="23359" y="8655"/>
                  <a:pt x="23319" y="8615"/>
                </a:cubicBezTo>
                <a:cubicBezTo>
                  <a:pt x="23279" y="8456"/>
                  <a:pt x="23140" y="8337"/>
                  <a:pt x="23080" y="8197"/>
                </a:cubicBezTo>
                <a:cubicBezTo>
                  <a:pt x="23060" y="8158"/>
                  <a:pt x="23100" y="8118"/>
                  <a:pt x="23100" y="8098"/>
                </a:cubicBezTo>
                <a:cubicBezTo>
                  <a:pt x="23080" y="8058"/>
                  <a:pt x="23021" y="8058"/>
                  <a:pt x="23001" y="8018"/>
                </a:cubicBezTo>
                <a:cubicBezTo>
                  <a:pt x="22941" y="7879"/>
                  <a:pt x="22842" y="7740"/>
                  <a:pt x="22782" y="7581"/>
                </a:cubicBezTo>
                <a:cubicBezTo>
                  <a:pt x="22742" y="7501"/>
                  <a:pt x="22762" y="7402"/>
                  <a:pt x="22722" y="7322"/>
                </a:cubicBezTo>
                <a:cubicBezTo>
                  <a:pt x="22643" y="7163"/>
                  <a:pt x="22503" y="7043"/>
                  <a:pt x="22404" y="6884"/>
                </a:cubicBezTo>
                <a:cubicBezTo>
                  <a:pt x="22245" y="6626"/>
                  <a:pt x="22066" y="6307"/>
                  <a:pt x="21887" y="5969"/>
                </a:cubicBezTo>
                <a:cubicBezTo>
                  <a:pt x="21767" y="5790"/>
                  <a:pt x="21727" y="5591"/>
                  <a:pt x="21648" y="5472"/>
                </a:cubicBezTo>
                <a:cubicBezTo>
                  <a:pt x="21608" y="5412"/>
                  <a:pt x="21469" y="5392"/>
                  <a:pt x="21429" y="5332"/>
                </a:cubicBezTo>
                <a:cubicBezTo>
                  <a:pt x="21389" y="5273"/>
                  <a:pt x="21369" y="5153"/>
                  <a:pt x="21329" y="5094"/>
                </a:cubicBezTo>
                <a:cubicBezTo>
                  <a:pt x="21310" y="5054"/>
                  <a:pt x="21250" y="5094"/>
                  <a:pt x="21230" y="5034"/>
                </a:cubicBezTo>
                <a:cubicBezTo>
                  <a:pt x="21230" y="5014"/>
                  <a:pt x="21270" y="4915"/>
                  <a:pt x="21270" y="4895"/>
                </a:cubicBezTo>
                <a:cubicBezTo>
                  <a:pt x="21210" y="4815"/>
                  <a:pt x="21111" y="4775"/>
                  <a:pt x="21071" y="4716"/>
                </a:cubicBezTo>
                <a:cubicBezTo>
                  <a:pt x="20852" y="4457"/>
                  <a:pt x="20534" y="4298"/>
                  <a:pt x="20295" y="4079"/>
                </a:cubicBezTo>
                <a:cubicBezTo>
                  <a:pt x="20156" y="3960"/>
                  <a:pt x="20036" y="3840"/>
                  <a:pt x="19897" y="3721"/>
                </a:cubicBezTo>
                <a:cubicBezTo>
                  <a:pt x="19857" y="3701"/>
                  <a:pt x="19797" y="3701"/>
                  <a:pt x="19797" y="3701"/>
                </a:cubicBezTo>
                <a:cubicBezTo>
                  <a:pt x="19738" y="3661"/>
                  <a:pt x="19758" y="3601"/>
                  <a:pt x="19738" y="3582"/>
                </a:cubicBezTo>
                <a:cubicBezTo>
                  <a:pt x="19698" y="3542"/>
                  <a:pt x="19579" y="3422"/>
                  <a:pt x="19579" y="3422"/>
                </a:cubicBezTo>
                <a:cubicBezTo>
                  <a:pt x="19081" y="3005"/>
                  <a:pt x="18564" y="2666"/>
                  <a:pt x="18106" y="2189"/>
                </a:cubicBezTo>
                <a:cubicBezTo>
                  <a:pt x="18345" y="2209"/>
                  <a:pt x="18524" y="2328"/>
                  <a:pt x="18723" y="2447"/>
                </a:cubicBezTo>
                <a:cubicBezTo>
                  <a:pt x="19141" y="2706"/>
                  <a:pt x="19559" y="2925"/>
                  <a:pt x="19937" y="3184"/>
                </a:cubicBezTo>
                <a:cubicBezTo>
                  <a:pt x="20016" y="3243"/>
                  <a:pt x="20116" y="3323"/>
                  <a:pt x="20215" y="3383"/>
                </a:cubicBezTo>
                <a:cubicBezTo>
                  <a:pt x="20315" y="3422"/>
                  <a:pt x="20454" y="3422"/>
                  <a:pt x="20534" y="3482"/>
                </a:cubicBezTo>
                <a:cubicBezTo>
                  <a:pt x="20573" y="3522"/>
                  <a:pt x="20633" y="3562"/>
                  <a:pt x="20693" y="3601"/>
                </a:cubicBezTo>
                <a:cubicBezTo>
                  <a:pt x="20733" y="3641"/>
                  <a:pt x="20792" y="3681"/>
                  <a:pt x="20792" y="3681"/>
                </a:cubicBezTo>
                <a:cubicBezTo>
                  <a:pt x="20792" y="3701"/>
                  <a:pt x="20772" y="3761"/>
                  <a:pt x="20812" y="3800"/>
                </a:cubicBezTo>
                <a:cubicBezTo>
                  <a:pt x="20852" y="3820"/>
                  <a:pt x="20971" y="3820"/>
                  <a:pt x="21011" y="3860"/>
                </a:cubicBezTo>
                <a:cubicBezTo>
                  <a:pt x="21031" y="3880"/>
                  <a:pt x="20991" y="3920"/>
                  <a:pt x="21011" y="3940"/>
                </a:cubicBezTo>
                <a:cubicBezTo>
                  <a:pt x="21031" y="3979"/>
                  <a:pt x="21071" y="3960"/>
                  <a:pt x="21111" y="3999"/>
                </a:cubicBezTo>
                <a:cubicBezTo>
                  <a:pt x="21310" y="4198"/>
                  <a:pt x="21389" y="4497"/>
                  <a:pt x="21668" y="4656"/>
                </a:cubicBezTo>
                <a:cubicBezTo>
                  <a:pt x="21707" y="5133"/>
                  <a:pt x="22105" y="5492"/>
                  <a:pt x="22404" y="5949"/>
                </a:cubicBezTo>
                <a:cubicBezTo>
                  <a:pt x="22503" y="6069"/>
                  <a:pt x="22603" y="6208"/>
                  <a:pt x="22682" y="6347"/>
                </a:cubicBezTo>
                <a:cubicBezTo>
                  <a:pt x="22702" y="6407"/>
                  <a:pt x="22643" y="6486"/>
                  <a:pt x="22662" y="6546"/>
                </a:cubicBezTo>
                <a:cubicBezTo>
                  <a:pt x="22682" y="6606"/>
                  <a:pt x="22782" y="6665"/>
                  <a:pt x="22802" y="6725"/>
                </a:cubicBezTo>
                <a:cubicBezTo>
                  <a:pt x="22921" y="6984"/>
                  <a:pt x="23060" y="7223"/>
                  <a:pt x="23200" y="7481"/>
                </a:cubicBezTo>
                <a:cubicBezTo>
                  <a:pt x="23419" y="7939"/>
                  <a:pt x="23498" y="8317"/>
                  <a:pt x="23677" y="8655"/>
                </a:cubicBezTo>
                <a:cubicBezTo>
                  <a:pt x="23856" y="9013"/>
                  <a:pt x="24035" y="9332"/>
                  <a:pt x="24155" y="9670"/>
                </a:cubicBezTo>
                <a:cubicBezTo>
                  <a:pt x="24155" y="9729"/>
                  <a:pt x="24115" y="9809"/>
                  <a:pt x="24135" y="9849"/>
                </a:cubicBezTo>
                <a:cubicBezTo>
                  <a:pt x="24155" y="9928"/>
                  <a:pt x="24214" y="9948"/>
                  <a:pt x="24234" y="10008"/>
                </a:cubicBezTo>
                <a:cubicBezTo>
                  <a:pt x="24274" y="10127"/>
                  <a:pt x="24234" y="10267"/>
                  <a:pt x="24274" y="10366"/>
                </a:cubicBezTo>
                <a:cubicBezTo>
                  <a:pt x="24274" y="10426"/>
                  <a:pt x="24374" y="10426"/>
                  <a:pt x="24393" y="10486"/>
                </a:cubicBezTo>
                <a:cubicBezTo>
                  <a:pt x="24433" y="10525"/>
                  <a:pt x="24374" y="10605"/>
                  <a:pt x="24393" y="10645"/>
                </a:cubicBezTo>
                <a:cubicBezTo>
                  <a:pt x="24393" y="10704"/>
                  <a:pt x="24413" y="10724"/>
                  <a:pt x="24413" y="10784"/>
                </a:cubicBezTo>
                <a:cubicBezTo>
                  <a:pt x="24433" y="11102"/>
                  <a:pt x="24672" y="11202"/>
                  <a:pt x="24752" y="11421"/>
                </a:cubicBezTo>
                <a:cubicBezTo>
                  <a:pt x="24831" y="11659"/>
                  <a:pt x="24851" y="11898"/>
                  <a:pt x="24891" y="12157"/>
                </a:cubicBezTo>
                <a:cubicBezTo>
                  <a:pt x="24931" y="12475"/>
                  <a:pt x="25030" y="12853"/>
                  <a:pt x="24970" y="13072"/>
                </a:cubicBezTo>
                <a:cubicBezTo>
                  <a:pt x="24871" y="13410"/>
                  <a:pt x="25070" y="13729"/>
                  <a:pt x="25130" y="14047"/>
                </a:cubicBezTo>
                <a:cubicBezTo>
                  <a:pt x="25189" y="14266"/>
                  <a:pt x="25150" y="14524"/>
                  <a:pt x="25150" y="14664"/>
                </a:cubicBezTo>
                <a:cubicBezTo>
                  <a:pt x="25150" y="14723"/>
                  <a:pt x="25209" y="14783"/>
                  <a:pt x="25209" y="14863"/>
                </a:cubicBezTo>
                <a:cubicBezTo>
                  <a:pt x="25209" y="14982"/>
                  <a:pt x="25229" y="15101"/>
                  <a:pt x="25229" y="15221"/>
                </a:cubicBezTo>
                <a:cubicBezTo>
                  <a:pt x="25249" y="15360"/>
                  <a:pt x="25309" y="15499"/>
                  <a:pt x="25249" y="15639"/>
                </a:cubicBezTo>
                <a:cubicBezTo>
                  <a:pt x="25269" y="15778"/>
                  <a:pt x="25408" y="15838"/>
                  <a:pt x="25428" y="15977"/>
                </a:cubicBezTo>
                <a:cubicBezTo>
                  <a:pt x="25309" y="16136"/>
                  <a:pt x="25468" y="16335"/>
                  <a:pt x="25468" y="16474"/>
                </a:cubicBezTo>
                <a:cubicBezTo>
                  <a:pt x="25468" y="16534"/>
                  <a:pt x="25408" y="16594"/>
                  <a:pt x="25408" y="16653"/>
                </a:cubicBezTo>
                <a:cubicBezTo>
                  <a:pt x="25428" y="16852"/>
                  <a:pt x="25488" y="17071"/>
                  <a:pt x="25488" y="17230"/>
                </a:cubicBezTo>
                <a:cubicBezTo>
                  <a:pt x="25488" y="17270"/>
                  <a:pt x="25428" y="17350"/>
                  <a:pt x="25428" y="17390"/>
                </a:cubicBezTo>
                <a:cubicBezTo>
                  <a:pt x="25408" y="17668"/>
                  <a:pt x="25428" y="17947"/>
                  <a:pt x="25388" y="18245"/>
                </a:cubicBezTo>
                <a:cubicBezTo>
                  <a:pt x="25368" y="18524"/>
                  <a:pt x="25329" y="18862"/>
                  <a:pt x="25249" y="19160"/>
                </a:cubicBezTo>
                <a:cubicBezTo>
                  <a:pt x="25150" y="19598"/>
                  <a:pt x="24970" y="19996"/>
                  <a:pt x="24851" y="20394"/>
                </a:cubicBezTo>
                <a:cubicBezTo>
                  <a:pt x="24851" y="20394"/>
                  <a:pt x="24771" y="20414"/>
                  <a:pt x="24752" y="20473"/>
                </a:cubicBezTo>
                <a:cubicBezTo>
                  <a:pt x="24712" y="20613"/>
                  <a:pt x="24712" y="20812"/>
                  <a:pt x="24652" y="20931"/>
                </a:cubicBezTo>
                <a:cubicBezTo>
                  <a:pt x="24592" y="21110"/>
                  <a:pt x="24433" y="21229"/>
                  <a:pt x="24453" y="21428"/>
                </a:cubicBezTo>
                <a:cubicBezTo>
                  <a:pt x="24354" y="21627"/>
                  <a:pt x="24155" y="21747"/>
                  <a:pt x="24075" y="21906"/>
                </a:cubicBezTo>
                <a:cubicBezTo>
                  <a:pt x="24035" y="21966"/>
                  <a:pt x="24055" y="22045"/>
                  <a:pt x="23996" y="22105"/>
                </a:cubicBezTo>
                <a:cubicBezTo>
                  <a:pt x="23916" y="22165"/>
                  <a:pt x="23836" y="22165"/>
                  <a:pt x="23757" y="22224"/>
                </a:cubicBezTo>
                <a:cubicBezTo>
                  <a:pt x="23578" y="22324"/>
                  <a:pt x="23518" y="22463"/>
                  <a:pt x="23419" y="22582"/>
                </a:cubicBezTo>
                <a:cubicBezTo>
                  <a:pt x="23339" y="22722"/>
                  <a:pt x="23200" y="22881"/>
                  <a:pt x="23040" y="23000"/>
                </a:cubicBezTo>
                <a:cubicBezTo>
                  <a:pt x="22643" y="23319"/>
                  <a:pt x="22105" y="23557"/>
                  <a:pt x="21747" y="23756"/>
                </a:cubicBezTo>
                <a:cubicBezTo>
                  <a:pt x="21688" y="23816"/>
                  <a:pt x="21648" y="23816"/>
                  <a:pt x="21568" y="23856"/>
                </a:cubicBezTo>
                <a:cubicBezTo>
                  <a:pt x="21409" y="23935"/>
                  <a:pt x="21270" y="24055"/>
                  <a:pt x="21130" y="24114"/>
                </a:cubicBezTo>
                <a:cubicBezTo>
                  <a:pt x="20772" y="24254"/>
                  <a:pt x="20414" y="24274"/>
                  <a:pt x="20096" y="24373"/>
                </a:cubicBezTo>
                <a:cubicBezTo>
                  <a:pt x="19897" y="24433"/>
                  <a:pt x="19718" y="24572"/>
                  <a:pt x="19519" y="24612"/>
                </a:cubicBezTo>
                <a:cubicBezTo>
                  <a:pt x="19280" y="24691"/>
                  <a:pt x="19021" y="24691"/>
                  <a:pt x="18803" y="24711"/>
                </a:cubicBezTo>
                <a:cubicBezTo>
                  <a:pt x="18743" y="24771"/>
                  <a:pt x="18624" y="24791"/>
                  <a:pt x="18584" y="24910"/>
                </a:cubicBezTo>
                <a:cubicBezTo>
                  <a:pt x="18504" y="24930"/>
                  <a:pt x="18484" y="24811"/>
                  <a:pt x="18405" y="24831"/>
                </a:cubicBezTo>
                <a:cubicBezTo>
                  <a:pt x="18405" y="24831"/>
                  <a:pt x="18345" y="24930"/>
                  <a:pt x="18345" y="24930"/>
                </a:cubicBezTo>
                <a:cubicBezTo>
                  <a:pt x="18305" y="24950"/>
                  <a:pt x="18246" y="24950"/>
                  <a:pt x="18206" y="24950"/>
                </a:cubicBezTo>
                <a:cubicBezTo>
                  <a:pt x="18007" y="24990"/>
                  <a:pt x="17768" y="24930"/>
                  <a:pt x="17629" y="25030"/>
                </a:cubicBezTo>
                <a:cubicBezTo>
                  <a:pt x="16912" y="25408"/>
                  <a:pt x="16077" y="25308"/>
                  <a:pt x="15420" y="25646"/>
                </a:cubicBezTo>
                <a:cubicBezTo>
                  <a:pt x="15042" y="25706"/>
                  <a:pt x="14425" y="25786"/>
                  <a:pt x="14067" y="26044"/>
                </a:cubicBezTo>
                <a:cubicBezTo>
                  <a:pt x="13709" y="25945"/>
                  <a:pt x="13351" y="26124"/>
                  <a:pt x="12993" y="26204"/>
                </a:cubicBezTo>
                <a:cubicBezTo>
                  <a:pt x="12774" y="26243"/>
                  <a:pt x="12555" y="26223"/>
                  <a:pt x="12336" y="26263"/>
                </a:cubicBezTo>
                <a:cubicBezTo>
                  <a:pt x="12297" y="26263"/>
                  <a:pt x="12177" y="26363"/>
                  <a:pt x="12157" y="26363"/>
                </a:cubicBezTo>
                <a:cubicBezTo>
                  <a:pt x="12137" y="26363"/>
                  <a:pt x="12137" y="26303"/>
                  <a:pt x="12098" y="26323"/>
                </a:cubicBezTo>
                <a:cubicBezTo>
                  <a:pt x="11978" y="26343"/>
                  <a:pt x="11899" y="26403"/>
                  <a:pt x="11779" y="26422"/>
                </a:cubicBezTo>
                <a:cubicBezTo>
                  <a:pt x="11620" y="26442"/>
                  <a:pt x="11441" y="26422"/>
                  <a:pt x="11282" y="26422"/>
                </a:cubicBezTo>
                <a:cubicBezTo>
                  <a:pt x="11083" y="26403"/>
                  <a:pt x="10904" y="26343"/>
                  <a:pt x="10725" y="26343"/>
                </a:cubicBezTo>
                <a:cubicBezTo>
                  <a:pt x="10347" y="26363"/>
                  <a:pt x="9949" y="26661"/>
                  <a:pt x="9571" y="26482"/>
                </a:cubicBezTo>
                <a:cubicBezTo>
                  <a:pt x="9412" y="26582"/>
                  <a:pt x="9292" y="26522"/>
                  <a:pt x="9173" y="26442"/>
                </a:cubicBezTo>
                <a:cubicBezTo>
                  <a:pt x="8874" y="26582"/>
                  <a:pt x="8576" y="26522"/>
                  <a:pt x="8297" y="26522"/>
                </a:cubicBezTo>
                <a:cubicBezTo>
                  <a:pt x="8118" y="26522"/>
                  <a:pt x="7979" y="26562"/>
                  <a:pt x="7820" y="26562"/>
                </a:cubicBezTo>
                <a:cubicBezTo>
                  <a:pt x="7661" y="26542"/>
                  <a:pt x="7621" y="26462"/>
                  <a:pt x="7502" y="26502"/>
                </a:cubicBezTo>
                <a:cubicBezTo>
                  <a:pt x="7362" y="26542"/>
                  <a:pt x="6885" y="26403"/>
                  <a:pt x="6765" y="26383"/>
                </a:cubicBezTo>
                <a:cubicBezTo>
                  <a:pt x="6686" y="26383"/>
                  <a:pt x="6626" y="26403"/>
                  <a:pt x="6586" y="26383"/>
                </a:cubicBezTo>
                <a:cubicBezTo>
                  <a:pt x="6566" y="26383"/>
                  <a:pt x="6566" y="26323"/>
                  <a:pt x="6566" y="26323"/>
                </a:cubicBezTo>
                <a:cubicBezTo>
                  <a:pt x="6328" y="26303"/>
                  <a:pt x="5890" y="26243"/>
                  <a:pt x="5790" y="26263"/>
                </a:cubicBezTo>
                <a:cubicBezTo>
                  <a:pt x="5651" y="26323"/>
                  <a:pt x="5512" y="26184"/>
                  <a:pt x="5412" y="26144"/>
                </a:cubicBezTo>
                <a:cubicBezTo>
                  <a:pt x="4935" y="25965"/>
                  <a:pt x="4636" y="25925"/>
                  <a:pt x="4219" y="25925"/>
                </a:cubicBezTo>
                <a:cubicBezTo>
                  <a:pt x="4119" y="25885"/>
                  <a:pt x="4079" y="25845"/>
                  <a:pt x="4040" y="25786"/>
                </a:cubicBezTo>
                <a:cubicBezTo>
                  <a:pt x="3980" y="25686"/>
                  <a:pt x="3841" y="25925"/>
                  <a:pt x="3861" y="25766"/>
                </a:cubicBezTo>
                <a:cubicBezTo>
                  <a:pt x="3662" y="25746"/>
                  <a:pt x="3642" y="25666"/>
                  <a:pt x="3443" y="25567"/>
                </a:cubicBezTo>
                <a:cubicBezTo>
                  <a:pt x="3343" y="25746"/>
                  <a:pt x="3204" y="25487"/>
                  <a:pt x="3204" y="25487"/>
                </a:cubicBezTo>
                <a:cubicBezTo>
                  <a:pt x="3144" y="25447"/>
                  <a:pt x="3085" y="25507"/>
                  <a:pt x="3065" y="25487"/>
                </a:cubicBezTo>
                <a:cubicBezTo>
                  <a:pt x="2905" y="25388"/>
                  <a:pt x="2806" y="25209"/>
                  <a:pt x="2647" y="25129"/>
                </a:cubicBezTo>
                <a:cubicBezTo>
                  <a:pt x="2527" y="25089"/>
                  <a:pt x="2408" y="25109"/>
                  <a:pt x="2269" y="25089"/>
                </a:cubicBezTo>
                <a:cubicBezTo>
                  <a:pt x="1931" y="25030"/>
                  <a:pt x="1493" y="24791"/>
                  <a:pt x="1075" y="24552"/>
                </a:cubicBezTo>
                <a:cubicBezTo>
                  <a:pt x="916" y="24691"/>
                  <a:pt x="1155" y="24751"/>
                  <a:pt x="1214" y="24831"/>
                </a:cubicBezTo>
                <a:cubicBezTo>
                  <a:pt x="1354" y="25010"/>
                  <a:pt x="1473" y="25109"/>
                  <a:pt x="1592" y="25169"/>
                </a:cubicBezTo>
                <a:cubicBezTo>
                  <a:pt x="1672" y="25189"/>
                  <a:pt x="1692" y="25288"/>
                  <a:pt x="1712" y="25308"/>
                </a:cubicBezTo>
                <a:cubicBezTo>
                  <a:pt x="2030" y="25567"/>
                  <a:pt x="2508" y="25865"/>
                  <a:pt x="2806" y="25945"/>
                </a:cubicBezTo>
                <a:cubicBezTo>
                  <a:pt x="3284" y="26104"/>
                  <a:pt x="3681" y="26343"/>
                  <a:pt x="4139" y="26522"/>
                </a:cubicBezTo>
                <a:cubicBezTo>
                  <a:pt x="4378" y="26601"/>
                  <a:pt x="4676" y="26701"/>
                  <a:pt x="4855" y="26721"/>
                </a:cubicBezTo>
                <a:cubicBezTo>
                  <a:pt x="4935" y="26741"/>
                  <a:pt x="4955" y="26820"/>
                  <a:pt x="4995" y="26840"/>
                </a:cubicBezTo>
                <a:cubicBezTo>
                  <a:pt x="5174" y="26900"/>
                  <a:pt x="5412" y="26940"/>
                  <a:pt x="5611" y="26980"/>
                </a:cubicBezTo>
                <a:cubicBezTo>
                  <a:pt x="5850" y="27039"/>
                  <a:pt x="6089" y="27099"/>
                  <a:pt x="6228" y="27119"/>
                </a:cubicBezTo>
                <a:cubicBezTo>
                  <a:pt x="6268" y="27119"/>
                  <a:pt x="6268" y="27178"/>
                  <a:pt x="6268" y="27178"/>
                </a:cubicBezTo>
                <a:cubicBezTo>
                  <a:pt x="6507" y="27258"/>
                  <a:pt x="6606" y="27159"/>
                  <a:pt x="6765" y="27198"/>
                </a:cubicBezTo>
                <a:cubicBezTo>
                  <a:pt x="6765" y="27198"/>
                  <a:pt x="6825" y="27258"/>
                  <a:pt x="6885" y="27278"/>
                </a:cubicBezTo>
                <a:cubicBezTo>
                  <a:pt x="6964" y="27298"/>
                  <a:pt x="7024" y="27258"/>
                  <a:pt x="7064" y="27258"/>
                </a:cubicBezTo>
                <a:cubicBezTo>
                  <a:pt x="7322" y="27298"/>
                  <a:pt x="7581" y="27397"/>
                  <a:pt x="7820" y="27417"/>
                </a:cubicBezTo>
                <a:cubicBezTo>
                  <a:pt x="8019" y="27417"/>
                  <a:pt x="8258" y="27338"/>
                  <a:pt x="8437" y="27358"/>
                </a:cubicBezTo>
                <a:cubicBezTo>
                  <a:pt x="8556" y="27358"/>
                  <a:pt x="8596" y="27417"/>
                  <a:pt x="8636" y="27437"/>
                </a:cubicBezTo>
                <a:cubicBezTo>
                  <a:pt x="8656" y="27437"/>
                  <a:pt x="8675" y="27377"/>
                  <a:pt x="8675" y="27377"/>
                </a:cubicBezTo>
                <a:cubicBezTo>
                  <a:pt x="9034" y="27417"/>
                  <a:pt x="9451" y="27457"/>
                  <a:pt x="9670" y="27497"/>
                </a:cubicBezTo>
                <a:cubicBezTo>
                  <a:pt x="9730" y="27497"/>
                  <a:pt x="9750" y="27457"/>
                  <a:pt x="9790" y="27457"/>
                </a:cubicBezTo>
                <a:cubicBezTo>
                  <a:pt x="10008" y="27417"/>
                  <a:pt x="10148" y="27437"/>
                  <a:pt x="10367" y="27437"/>
                </a:cubicBezTo>
                <a:cubicBezTo>
                  <a:pt x="10585" y="27437"/>
                  <a:pt x="10904" y="27377"/>
                  <a:pt x="11162" y="27358"/>
                </a:cubicBezTo>
                <a:cubicBezTo>
                  <a:pt x="11222" y="27358"/>
                  <a:pt x="11302" y="27377"/>
                  <a:pt x="11381" y="27377"/>
                </a:cubicBezTo>
                <a:cubicBezTo>
                  <a:pt x="12018" y="27318"/>
                  <a:pt x="12973" y="27318"/>
                  <a:pt x="13649" y="27178"/>
                </a:cubicBezTo>
                <a:cubicBezTo>
                  <a:pt x="14346" y="27039"/>
                  <a:pt x="14983" y="26860"/>
                  <a:pt x="15599" y="26741"/>
                </a:cubicBezTo>
                <a:cubicBezTo>
                  <a:pt x="15957" y="26661"/>
                  <a:pt x="16256" y="26562"/>
                  <a:pt x="16554" y="26502"/>
                </a:cubicBezTo>
                <a:cubicBezTo>
                  <a:pt x="16952" y="26422"/>
                  <a:pt x="17390" y="26442"/>
                  <a:pt x="17828" y="26323"/>
                </a:cubicBezTo>
                <a:cubicBezTo>
                  <a:pt x="17967" y="26283"/>
                  <a:pt x="18106" y="26223"/>
                  <a:pt x="18246" y="26164"/>
                </a:cubicBezTo>
                <a:cubicBezTo>
                  <a:pt x="18763" y="26005"/>
                  <a:pt x="19101" y="25905"/>
                  <a:pt x="19539" y="25806"/>
                </a:cubicBezTo>
                <a:lnTo>
                  <a:pt x="20116" y="25666"/>
                </a:lnTo>
                <a:cubicBezTo>
                  <a:pt x="20315" y="25607"/>
                  <a:pt x="20534" y="25547"/>
                  <a:pt x="20733" y="25487"/>
                </a:cubicBezTo>
                <a:cubicBezTo>
                  <a:pt x="21130" y="25348"/>
                  <a:pt x="21528" y="25209"/>
                  <a:pt x="21906" y="25030"/>
                </a:cubicBezTo>
                <a:cubicBezTo>
                  <a:pt x="22583" y="24751"/>
                  <a:pt x="23220" y="24333"/>
                  <a:pt x="23797" y="23856"/>
                </a:cubicBezTo>
                <a:cubicBezTo>
                  <a:pt x="24433" y="23279"/>
                  <a:pt x="25010" y="22602"/>
                  <a:pt x="25468" y="21866"/>
                </a:cubicBezTo>
                <a:cubicBezTo>
                  <a:pt x="26105" y="20891"/>
                  <a:pt x="26542" y="19697"/>
                  <a:pt x="26662" y="18563"/>
                </a:cubicBezTo>
                <a:cubicBezTo>
                  <a:pt x="26761" y="17608"/>
                  <a:pt x="26861" y="16474"/>
                  <a:pt x="26781" y="15479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11"/>
          <p:cNvSpPr/>
          <p:nvPr/>
        </p:nvSpPr>
        <p:spPr>
          <a:xfrm rot="6525556">
            <a:off x="634440" y="942996"/>
            <a:ext cx="1792216" cy="1313380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11"/>
          <p:cNvSpPr/>
          <p:nvPr/>
        </p:nvSpPr>
        <p:spPr>
          <a:xfrm rot="789901">
            <a:off x="1078312" y="595796"/>
            <a:ext cx="1036557" cy="1281072"/>
          </a:xfrm>
          <a:custGeom>
            <a:avLst/>
            <a:gdLst/>
            <a:ahLst/>
            <a:cxnLst/>
            <a:rect l="l" t="t" r="r" b="b"/>
            <a:pathLst>
              <a:path w="26881" h="33222" extrusionOk="0">
                <a:moveTo>
                  <a:pt x="9335" y="18405"/>
                </a:moveTo>
                <a:cubicBezTo>
                  <a:pt x="9327" y="18416"/>
                  <a:pt x="9319" y="18428"/>
                  <a:pt x="9312" y="18439"/>
                </a:cubicBezTo>
                <a:cubicBezTo>
                  <a:pt x="9319" y="18429"/>
                  <a:pt x="9327" y="18417"/>
                  <a:pt x="9335" y="18405"/>
                </a:cubicBezTo>
                <a:close/>
                <a:moveTo>
                  <a:pt x="8914" y="18817"/>
                </a:moveTo>
                <a:lnTo>
                  <a:pt x="8914" y="18817"/>
                </a:lnTo>
                <a:cubicBezTo>
                  <a:pt x="8904" y="18836"/>
                  <a:pt x="8895" y="18854"/>
                  <a:pt x="8887" y="18871"/>
                </a:cubicBezTo>
                <a:lnTo>
                  <a:pt x="8887" y="18871"/>
                </a:lnTo>
                <a:lnTo>
                  <a:pt x="8914" y="18817"/>
                </a:lnTo>
                <a:close/>
                <a:moveTo>
                  <a:pt x="7761" y="25656"/>
                </a:moveTo>
                <a:lnTo>
                  <a:pt x="7760" y="25661"/>
                </a:lnTo>
                <a:cubicBezTo>
                  <a:pt x="7760" y="25660"/>
                  <a:pt x="7761" y="25658"/>
                  <a:pt x="7761" y="25656"/>
                </a:cubicBezTo>
                <a:close/>
                <a:moveTo>
                  <a:pt x="7641" y="25801"/>
                </a:moveTo>
                <a:lnTo>
                  <a:pt x="7641" y="25801"/>
                </a:lnTo>
                <a:cubicBezTo>
                  <a:pt x="7633" y="25805"/>
                  <a:pt x="7626" y="25810"/>
                  <a:pt x="7619" y="25814"/>
                </a:cubicBezTo>
                <a:lnTo>
                  <a:pt x="7619" y="25814"/>
                </a:lnTo>
                <a:cubicBezTo>
                  <a:pt x="7626" y="25811"/>
                  <a:pt x="7633" y="25807"/>
                  <a:pt x="7641" y="25801"/>
                </a:cubicBezTo>
                <a:close/>
                <a:moveTo>
                  <a:pt x="2945" y="27653"/>
                </a:moveTo>
                <a:cubicBezTo>
                  <a:pt x="2938" y="27674"/>
                  <a:pt x="2932" y="27694"/>
                  <a:pt x="2925" y="27711"/>
                </a:cubicBezTo>
                <a:cubicBezTo>
                  <a:pt x="2934" y="27689"/>
                  <a:pt x="2941" y="27670"/>
                  <a:pt x="2945" y="27653"/>
                </a:cubicBezTo>
                <a:close/>
                <a:moveTo>
                  <a:pt x="3400" y="31173"/>
                </a:moveTo>
                <a:cubicBezTo>
                  <a:pt x="3395" y="31179"/>
                  <a:pt x="3389" y="31186"/>
                  <a:pt x="3383" y="31192"/>
                </a:cubicBezTo>
                <a:cubicBezTo>
                  <a:pt x="3389" y="31186"/>
                  <a:pt x="3395" y="31180"/>
                  <a:pt x="3400" y="31173"/>
                </a:cubicBezTo>
                <a:close/>
                <a:moveTo>
                  <a:pt x="2686" y="31829"/>
                </a:moveTo>
                <a:cubicBezTo>
                  <a:pt x="2666" y="31909"/>
                  <a:pt x="2587" y="31988"/>
                  <a:pt x="2468" y="32068"/>
                </a:cubicBezTo>
                <a:cubicBezTo>
                  <a:pt x="2507" y="31968"/>
                  <a:pt x="2587" y="31889"/>
                  <a:pt x="2686" y="31829"/>
                </a:cubicBezTo>
                <a:close/>
                <a:moveTo>
                  <a:pt x="2249" y="31929"/>
                </a:moveTo>
                <a:cubicBezTo>
                  <a:pt x="2288" y="31968"/>
                  <a:pt x="2308" y="32048"/>
                  <a:pt x="2288" y="32147"/>
                </a:cubicBezTo>
                <a:cubicBezTo>
                  <a:pt x="2229" y="32187"/>
                  <a:pt x="2149" y="32227"/>
                  <a:pt x="2090" y="32247"/>
                </a:cubicBezTo>
                <a:cubicBezTo>
                  <a:pt x="2090" y="32207"/>
                  <a:pt x="2090" y="32187"/>
                  <a:pt x="2090" y="32147"/>
                </a:cubicBezTo>
                <a:cubicBezTo>
                  <a:pt x="2149" y="32088"/>
                  <a:pt x="2189" y="32008"/>
                  <a:pt x="2249" y="31929"/>
                </a:cubicBezTo>
                <a:close/>
                <a:moveTo>
                  <a:pt x="25318" y="0"/>
                </a:moveTo>
                <a:cubicBezTo>
                  <a:pt x="25303" y="0"/>
                  <a:pt x="25289" y="5"/>
                  <a:pt x="25269" y="15"/>
                </a:cubicBezTo>
                <a:cubicBezTo>
                  <a:pt x="25265" y="11"/>
                  <a:pt x="25261" y="10"/>
                  <a:pt x="25257" y="10"/>
                </a:cubicBezTo>
                <a:cubicBezTo>
                  <a:pt x="25241" y="10"/>
                  <a:pt x="25225" y="39"/>
                  <a:pt x="25209" y="55"/>
                </a:cubicBezTo>
                <a:lnTo>
                  <a:pt x="25149" y="115"/>
                </a:lnTo>
                <a:cubicBezTo>
                  <a:pt x="25070" y="214"/>
                  <a:pt x="24990" y="333"/>
                  <a:pt x="24911" y="473"/>
                </a:cubicBezTo>
                <a:cubicBezTo>
                  <a:pt x="24897" y="478"/>
                  <a:pt x="24887" y="481"/>
                  <a:pt x="24880" y="481"/>
                </a:cubicBezTo>
                <a:cubicBezTo>
                  <a:pt x="24814" y="481"/>
                  <a:pt x="25002" y="254"/>
                  <a:pt x="24930" y="254"/>
                </a:cubicBezTo>
                <a:cubicBezTo>
                  <a:pt x="24791" y="532"/>
                  <a:pt x="24632" y="711"/>
                  <a:pt x="24274" y="1010"/>
                </a:cubicBezTo>
                <a:lnTo>
                  <a:pt x="24294" y="930"/>
                </a:lnTo>
                <a:lnTo>
                  <a:pt x="24294" y="930"/>
                </a:lnTo>
                <a:cubicBezTo>
                  <a:pt x="24035" y="1209"/>
                  <a:pt x="23936" y="1308"/>
                  <a:pt x="23796" y="1448"/>
                </a:cubicBezTo>
                <a:cubicBezTo>
                  <a:pt x="23657" y="1587"/>
                  <a:pt x="23518" y="1706"/>
                  <a:pt x="23379" y="1806"/>
                </a:cubicBezTo>
                <a:cubicBezTo>
                  <a:pt x="23100" y="2044"/>
                  <a:pt x="22821" y="2283"/>
                  <a:pt x="22423" y="2641"/>
                </a:cubicBezTo>
                <a:lnTo>
                  <a:pt x="22563" y="2681"/>
                </a:lnTo>
                <a:cubicBezTo>
                  <a:pt x="22404" y="2840"/>
                  <a:pt x="22344" y="2840"/>
                  <a:pt x="22244" y="2900"/>
                </a:cubicBezTo>
                <a:cubicBezTo>
                  <a:pt x="22237" y="2956"/>
                  <a:pt x="22247" y="2978"/>
                  <a:pt x="22268" y="2978"/>
                </a:cubicBezTo>
                <a:cubicBezTo>
                  <a:pt x="22344" y="2978"/>
                  <a:pt x="22566" y="2682"/>
                  <a:pt x="22650" y="2682"/>
                </a:cubicBezTo>
                <a:cubicBezTo>
                  <a:pt x="22673" y="2682"/>
                  <a:pt x="22686" y="2705"/>
                  <a:pt x="22682" y="2761"/>
                </a:cubicBezTo>
                <a:cubicBezTo>
                  <a:pt x="22291" y="2800"/>
                  <a:pt x="21593" y="3896"/>
                  <a:pt x="21248" y="3896"/>
                </a:cubicBezTo>
                <a:cubicBezTo>
                  <a:pt x="21241" y="3896"/>
                  <a:pt x="21236" y="3896"/>
                  <a:pt x="21230" y="3895"/>
                </a:cubicBezTo>
                <a:lnTo>
                  <a:pt x="21230" y="3895"/>
                </a:lnTo>
                <a:cubicBezTo>
                  <a:pt x="20991" y="4153"/>
                  <a:pt x="21389" y="3915"/>
                  <a:pt x="21150" y="4173"/>
                </a:cubicBezTo>
                <a:lnTo>
                  <a:pt x="21031" y="4193"/>
                </a:lnTo>
                <a:lnTo>
                  <a:pt x="21051" y="4333"/>
                </a:lnTo>
                <a:cubicBezTo>
                  <a:pt x="20922" y="4447"/>
                  <a:pt x="20814" y="4489"/>
                  <a:pt x="20741" y="4489"/>
                </a:cubicBezTo>
                <a:cubicBezTo>
                  <a:pt x="20712" y="4489"/>
                  <a:pt x="20689" y="4483"/>
                  <a:pt x="20673" y="4472"/>
                </a:cubicBezTo>
                <a:cubicBezTo>
                  <a:pt x="20712" y="4432"/>
                  <a:pt x="20772" y="4333"/>
                  <a:pt x="20812" y="4293"/>
                </a:cubicBezTo>
                <a:lnTo>
                  <a:pt x="20812" y="4293"/>
                </a:lnTo>
                <a:cubicBezTo>
                  <a:pt x="20553" y="4432"/>
                  <a:pt x="20295" y="4870"/>
                  <a:pt x="20195" y="4989"/>
                </a:cubicBezTo>
                <a:lnTo>
                  <a:pt x="20434" y="4790"/>
                </a:lnTo>
                <a:lnTo>
                  <a:pt x="20434" y="4790"/>
                </a:lnTo>
                <a:cubicBezTo>
                  <a:pt x="20135" y="5168"/>
                  <a:pt x="19777" y="5566"/>
                  <a:pt x="19419" y="5964"/>
                </a:cubicBezTo>
                <a:cubicBezTo>
                  <a:pt x="19081" y="6362"/>
                  <a:pt x="18743" y="6780"/>
                  <a:pt x="18504" y="7178"/>
                </a:cubicBezTo>
                <a:lnTo>
                  <a:pt x="18584" y="7178"/>
                </a:lnTo>
                <a:cubicBezTo>
                  <a:pt x="18205" y="7775"/>
                  <a:pt x="18166" y="7556"/>
                  <a:pt x="17708" y="8192"/>
                </a:cubicBezTo>
                <a:lnTo>
                  <a:pt x="17708" y="8153"/>
                </a:lnTo>
                <a:cubicBezTo>
                  <a:pt x="17648" y="8312"/>
                  <a:pt x="17549" y="8491"/>
                  <a:pt x="17410" y="8650"/>
                </a:cubicBezTo>
                <a:cubicBezTo>
                  <a:pt x="17422" y="8607"/>
                  <a:pt x="17414" y="8592"/>
                  <a:pt x="17394" y="8592"/>
                </a:cubicBezTo>
                <a:cubicBezTo>
                  <a:pt x="17345" y="8592"/>
                  <a:pt x="17221" y="8689"/>
                  <a:pt x="17174" y="8689"/>
                </a:cubicBezTo>
                <a:cubicBezTo>
                  <a:pt x="17152" y="8689"/>
                  <a:pt x="17146" y="8669"/>
                  <a:pt x="17171" y="8610"/>
                </a:cubicBezTo>
                <a:lnTo>
                  <a:pt x="17171" y="8610"/>
                </a:lnTo>
                <a:cubicBezTo>
                  <a:pt x="16773" y="9267"/>
                  <a:pt x="16992" y="8968"/>
                  <a:pt x="16833" y="9486"/>
                </a:cubicBezTo>
                <a:lnTo>
                  <a:pt x="16693" y="9525"/>
                </a:lnTo>
                <a:cubicBezTo>
                  <a:pt x="16634" y="9705"/>
                  <a:pt x="16673" y="9744"/>
                  <a:pt x="16435" y="10063"/>
                </a:cubicBezTo>
                <a:cubicBezTo>
                  <a:pt x="16479" y="9968"/>
                  <a:pt x="16467" y="9943"/>
                  <a:pt x="16435" y="9943"/>
                </a:cubicBezTo>
                <a:cubicBezTo>
                  <a:pt x="16401" y="9943"/>
                  <a:pt x="16346" y="9970"/>
                  <a:pt x="16311" y="9970"/>
                </a:cubicBezTo>
                <a:cubicBezTo>
                  <a:pt x="16274" y="9970"/>
                  <a:pt x="16260" y="9941"/>
                  <a:pt x="16315" y="9824"/>
                </a:cubicBezTo>
                <a:lnTo>
                  <a:pt x="16315" y="9824"/>
                </a:lnTo>
                <a:cubicBezTo>
                  <a:pt x="15619" y="10321"/>
                  <a:pt x="15718" y="10898"/>
                  <a:pt x="15221" y="10998"/>
                </a:cubicBezTo>
                <a:cubicBezTo>
                  <a:pt x="15217" y="11091"/>
                  <a:pt x="15239" y="11128"/>
                  <a:pt x="15275" y="11128"/>
                </a:cubicBezTo>
                <a:cubicBezTo>
                  <a:pt x="15398" y="11128"/>
                  <a:pt x="15690" y="10710"/>
                  <a:pt x="15709" y="10710"/>
                </a:cubicBezTo>
                <a:cubicBezTo>
                  <a:pt x="15712" y="10710"/>
                  <a:pt x="15709" y="10719"/>
                  <a:pt x="15699" y="10739"/>
                </a:cubicBezTo>
                <a:cubicBezTo>
                  <a:pt x="15713" y="10733"/>
                  <a:pt x="15725" y="10730"/>
                  <a:pt x="15735" y="10730"/>
                </a:cubicBezTo>
                <a:cubicBezTo>
                  <a:pt x="15842" y="10730"/>
                  <a:pt x="15644" y="11112"/>
                  <a:pt x="15480" y="11276"/>
                </a:cubicBezTo>
                <a:cubicBezTo>
                  <a:pt x="15321" y="11475"/>
                  <a:pt x="14942" y="11416"/>
                  <a:pt x="14525" y="11933"/>
                </a:cubicBezTo>
                <a:cubicBezTo>
                  <a:pt x="14564" y="11873"/>
                  <a:pt x="14564" y="11873"/>
                  <a:pt x="14604" y="11814"/>
                </a:cubicBezTo>
                <a:lnTo>
                  <a:pt x="14604" y="11814"/>
                </a:lnTo>
                <a:cubicBezTo>
                  <a:pt x="14385" y="11973"/>
                  <a:pt x="14365" y="12251"/>
                  <a:pt x="14087" y="12410"/>
                </a:cubicBezTo>
                <a:cubicBezTo>
                  <a:pt x="14107" y="12649"/>
                  <a:pt x="13848" y="12709"/>
                  <a:pt x="13968" y="12888"/>
                </a:cubicBezTo>
                <a:lnTo>
                  <a:pt x="14306" y="12391"/>
                </a:lnTo>
                <a:lnTo>
                  <a:pt x="14306" y="12391"/>
                </a:lnTo>
                <a:cubicBezTo>
                  <a:pt x="14147" y="12689"/>
                  <a:pt x="14127" y="13087"/>
                  <a:pt x="13689" y="13465"/>
                </a:cubicBezTo>
                <a:cubicBezTo>
                  <a:pt x="13689" y="13405"/>
                  <a:pt x="13749" y="13226"/>
                  <a:pt x="13789" y="13127"/>
                </a:cubicBezTo>
                <a:lnTo>
                  <a:pt x="13789" y="13127"/>
                </a:lnTo>
                <a:cubicBezTo>
                  <a:pt x="13649" y="13206"/>
                  <a:pt x="13629" y="13405"/>
                  <a:pt x="13470" y="13485"/>
                </a:cubicBezTo>
                <a:cubicBezTo>
                  <a:pt x="13351" y="13326"/>
                  <a:pt x="13888" y="12888"/>
                  <a:pt x="13987" y="12490"/>
                </a:cubicBezTo>
                <a:lnTo>
                  <a:pt x="13987" y="12490"/>
                </a:lnTo>
                <a:cubicBezTo>
                  <a:pt x="13846" y="12569"/>
                  <a:pt x="13741" y="12935"/>
                  <a:pt x="13674" y="12935"/>
                </a:cubicBezTo>
                <a:cubicBezTo>
                  <a:pt x="13657" y="12935"/>
                  <a:pt x="13642" y="12910"/>
                  <a:pt x="13629" y="12848"/>
                </a:cubicBezTo>
                <a:lnTo>
                  <a:pt x="13629" y="12848"/>
                </a:lnTo>
                <a:cubicBezTo>
                  <a:pt x="13689" y="13246"/>
                  <a:pt x="13192" y="13346"/>
                  <a:pt x="13092" y="13823"/>
                </a:cubicBezTo>
                <a:lnTo>
                  <a:pt x="13013" y="13724"/>
                </a:lnTo>
                <a:cubicBezTo>
                  <a:pt x="12993" y="13803"/>
                  <a:pt x="12933" y="13942"/>
                  <a:pt x="12853" y="14042"/>
                </a:cubicBezTo>
                <a:lnTo>
                  <a:pt x="12873" y="13763"/>
                </a:lnTo>
                <a:lnTo>
                  <a:pt x="12873" y="13763"/>
                </a:lnTo>
                <a:cubicBezTo>
                  <a:pt x="12754" y="14141"/>
                  <a:pt x="12356" y="14241"/>
                  <a:pt x="12197" y="14559"/>
                </a:cubicBezTo>
                <a:cubicBezTo>
                  <a:pt x="12360" y="14344"/>
                  <a:pt x="12432" y="14284"/>
                  <a:pt x="12472" y="14284"/>
                </a:cubicBezTo>
                <a:cubicBezTo>
                  <a:pt x="12521" y="14284"/>
                  <a:pt x="12519" y="14379"/>
                  <a:pt x="12584" y="14379"/>
                </a:cubicBezTo>
                <a:cubicBezTo>
                  <a:pt x="12605" y="14379"/>
                  <a:pt x="12634" y="14368"/>
                  <a:pt x="12674" y="14340"/>
                </a:cubicBezTo>
                <a:lnTo>
                  <a:pt x="12674" y="14340"/>
                </a:lnTo>
                <a:cubicBezTo>
                  <a:pt x="12256" y="15136"/>
                  <a:pt x="12097" y="14559"/>
                  <a:pt x="11560" y="15335"/>
                </a:cubicBezTo>
                <a:cubicBezTo>
                  <a:pt x="11629" y="15252"/>
                  <a:pt x="11766" y="15140"/>
                  <a:pt x="11816" y="15140"/>
                </a:cubicBezTo>
                <a:cubicBezTo>
                  <a:pt x="11838" y="15140"/>
                  <a:pt x="11843" y="15161"/>
                  <a:pt x="11819" y="15216"/>
                </a:cubicBezTo>
                <a:cubicBezTo>
                  <a:pt x="11699" y="15355"/>
                  <a:pt x="11500" y="15534"/>
                  <a:pt x="11381" y="15574"/>
                </a:cubicBezTo>
                <a:cubicBezTo>
                  <a:pt x="11241" y="15780"/>
                  <a:pt x="11227" y="15833"/>
                  <a:pt x="11259" y="15833"/>
                </a:cubicBezTo>
                <a:cubicBezTo>
                  <a:pt x="11293" y="15833"/>
                  <a:pt x="11384" y="15769"/>
                  <a:pt x="11428" y="15769"/>
                </a:cubicBezTo>
                <a:cubicBezTo>
                  <a:pt x="11453" y="15769"/>
                  <a:pt x="11463" y="15789"/>
                  <a:pt x="11441" y="15852"/>
                </a:cubicBezTo>
                <a:cubicBezTo>
                  <a:pt x="11182" y="15932"/>
                  <a:pt x="11282" y="16151"/>
                  <a:pt x="11142" y="16410"/>
                </a:cubicBezTo>
                <a:lnTo>
                  <a:pt x="11043" y="16330"/>
                </a:lnTo>
                <a:lnTo>
                  <a:pt x="11043" y="16330"/>
                </a:lnTo>
                <a:cubicBezTo>
                  <a:pt x="10526" y="16887"/>
                  <a:pt x="11142" y="16648"/>
                  <a:pt x="10645" y="17146"/>
                </a:cubicBezTo>
                <a:lnTo>
                  <a:pt x="10685" y="16807"/>
                </a:lnTo>
                <a:lnTo>
                  <a:pt x="10685" y="16807"/>
                </a:lnTo>
                <a:lnTo>
                  <a:pt x="10506" y="17106"/>
                </a:lnTo>
                <a:lnTo>
                  <a:pt x="10426" y="16967"/>
                </a:lnTo>
                <a:cubicBezTo>
                  <a:pt x="10287" y="17345"/>
                  <a:pt x="10187" y="17424"/>
                  <a:pt x="9929" y="17703"/>
                </a:cubicBezTo>
                <a:cubicBezTo>
                  <a:pt x="9934" y="17702"/>
                  <a:pt x="9939" y="17701"/>
                  <a:pt x="9945" y="17701"/>
                </a:cubicBezTo>
                <a:cubicBezTo>
                  <a:pt x="10051" y="17701"/>
                  <a:pt x="10079" y="17894"/>
                  <a:pt x="9889" y="18141"/>
                </a:cubicBezTo>
                <a:cubicBezTo>
                  <a:pt x="9848" y="18169"/>
                  <a:pt x="9823" y="18179"/>
                  <a:pt x="9807" y="18179"/>
                </a:cubicBezTo>
                <a:cubicBezTo>
                  <a:pt x="9778" y="18179"/>
                  <a:pt x="9778" y="18150"/>
                  <a:pt x="9766" y="18150"/>
                </a:cubicBezTo>
                <a:cubicBezTo>
                  <a:pt x="9751" y="18150"/>
                  <a:pt x="9721" y="18189"/>
                  <a:pt x="9610" y="18359"/>
                </a:cubicBezTo>
                <a:cubicBezTo>
                  <a:pt x="9610" y="18240"/>
                  <a:pt x="9590" y="18081"/>
                  <a:pt x="9809" y="17981"/>
                </a:cubicBezTo>
                <a:cubicBezTo>
                  <a:pt x="9789" y="17942"/>
                  <a:pt x="9809" y="17842"/>
                  <a:pt x="9789" y="17802"/>
                </a:cubicBezTo>
                <a:cubicBezTo>
                  <a:pt x="9587" y="17931"/>
                  <a:pt x="9435" y="18248"/>
                  <a:pt x="9335" y="18405"/>
                </a:cubicBezTo>
                <a:lnTo>
                  <a:pt x="9335" y="18405"/>
                </a:lnTo>
                <a:cubicBezTo>
                  <a:pt x="9367" y="18358"/>
                  <a:pt x="9399" y="18316"/>
                  <a:pt x="9431" y="18300"/>
                </a:cubicBezTo>
                <a:lnTo>
                  <a:pt x="9431" y="18300"/>
                </a:lnTo>
                <a:lnTo>
                  <a:pt x="9173" y="18956"/>
                </a:lnTo>
                <a:cubicBezTo>
                  <a:pt x="9151" y="18969"/>
                  <a:pt x="9136" y="18974"/>
                  <a:pt x="9124" y="18974"/>
                </a:cubicBezTo>
                <a:cubicBezTo>
                  <a:pt x="9082" y="18974"/>
                  <a:pt x="9097" y="18900"/>
                  <a:pt x="9113" y="18837"/>
                </a:cubicBezTo>
                <a:lnTo>
                  <a:pt x="9113" y="18837"/>
                </a:lnTo>
                <a:cubicBezTo>
                  <a:pt x="9033" y="18956"/>
                  <a:pt x="9033" y="19076"/>
                  <a:pt x="8914" y="19235"/>
                </a:cubicBezTo>
                <a:cubicBezTo>
                  <a:pt x="8877" y="19143"/>
                  <a:pt x="8789" y="19085"/>
                  <a:pt x="8887" y="18871"/>
                </a:cubicBezTo>
                <a:lnTo>
                  <a:pt x="8887" y="18871"/>
                </a:lnTo>
                <a:lnTo>
                  <a:pt x="8615" y="19414"/>
                </a:lnTo>
                <a:cubicBezTo>
                  <a:pt x="8567" y="19430"/>
                  <a:pt x="8397" y="19554"/>
                  <a:pt x="8349" y="19554"/>
                </a:cubicBezTo>
                <a:cubicBezTo>
                  <a:pt x="8338" y="19554"/>
                  <a:pt x="8333" y="19548"/>
                  <a:pt x="8337" y="19533"/>
                </a:cubicBezTo>
                <a:lnTo>
                  <a:pt x="8337" y="19533"/>
                </a:lnTo>
                <a:cubicBezTo>
                  <a:pt x="8078" y="19792"/>
                  <a:pt x="7979" y="20369"/>
                  <a:pt x="7621" y="20707"/>
                </a:cubicBezTo>
                <a:cubicBezTo>
                  <a:pt x="7621" y="20747"/>
                  <a:pt x="7601" y="20787"/>
                  <a:pt x="7561" y="20886"/>
                </a:cubicBezTo>
                <a:cubicBezTo>
                  <a:pt x="7282" y="21244"/>
                  <a:pt x="6944" y="21483"/>
                  <a:pt x="6745" y="22020"/>
                </a:cubicBezTo>
                <a:lnTo>
                  <a:pt x="6427" y="22160"/>
                </a:lnTo>
                <a:cubicBezTo>
                  <a:pt x="6363" y="22264"/>
                  <a:pt x="6372" y="22291"/>
                  <a:pt x="6408" y="22291"/>
                </a:cubicBezTo>
                <a:cubicBezTo>
                  <a:pt x="6446" y="22291"/>
                  <a:pt x="6512" y="22263"/>
                  <a:pt x="6558" y="22263"/>
                </a:cubicBezTo>
                <a:cubicBezTo>
                  <a:pt x="6620" y="22263"/>
                  <a:pt x="6644" y="22314"/>
                  <a:pt x="6506" y="22557"/>
                </a:cubicBezTo>
                <a:cubicBezTo>
                  <a:pt x="6413" y="22729"/>
                  <a:pt x="6356" y="22775"/>
                  <a:pt x="6313" y="22775"/>
                </a:cubicBezTo>
                <a:cubicBezTo>
                  <a:pt x="6263" y="22775"/>
                  <a:pt x="6231" y="22712"/>
                  <a:pt x="6183" y="22712"/>
                </a:cubicBezTo>
                <a:cubicBezTo>
                  <a:pt x="6167" y="22712"/>
                  <a:pt x="6149" y="22719"/>
                  <a:pt x="6128" y="22737"/>
                </a:cubicBezTo>
                <a:cubicBezTo>
                  <a:pt x="6069" y="22995"/>
                  <a:pt x="5969" y="23453"/>
                  <a:pt x="5591" y="23731"/>
                </a:cubicBezTo>
                <a:cubicBezTo>
                  <a:pt x="5651" y="23592"/>
                  <a:pt x="5731" y="23513"/>
                  <a:pt x="5810" y="23393"/>
                </a:cubicBezTo>
                <a:lnTo>
                  <a:pt x="5810" y="23393"/>
                </a:lnTo>
                <a:lnTo>
                  <a:pt x="5512" y="23612"/>
                </a:lnTo>
                <a:cubicBezTo>
                  <a:pt x="5587" y="23278"/>
                  <a:pt x="5744" y="23072"/>
                  <a:pt x="5673" y="23072"/>
                </a:cubicBezTo>
                <a:cubicBezTo>
                  <a:pt x="5651" y="23072"/>
                  <a:pt x="5607" y="23092"/>
                  <a:pt x="5532" y="23134"/>
                </a:cubicBezTo>
                <a:cubicBezTo>
                  <a:pt x="5810" y="23393"/>
                  <a:pt x="4795" y="24269"/>
                  <a:pt x="5054" y="24507"/>
                </a:cubicBezTo>
                <a:lnTo>
                  <a:pt x="4875" y="24666"/>
                </a:lnTo>
                <a:cubicBezTo>
                  <a:pt x="4915" y="24607"/>
                  <a:pt x="4895" y="24587"/>
                  <a:pt x="4935" y="24527"/>
                </a:cubicBezTo>
                <a:lnTo>
                  <a:pt x="4935" y="24527"/>
                </a:lnTo>
                <a:cubicBezTo>
                  <a:pt x="4537" y="24806"/>
                  <a:pt x="4955" y="24945"/>
                  <a:pt x="4596" y="25403"/>
                </a:cubicBezTo>
                <a:cubicBezTo>
                  <a:pt x="4504" y="25495"/>
                  <a:pt x="4421" y="25569"/>
                  <a:pt x="4387" y="25569"/>
                </a:cubicBezTo>
                <a:cubicBezTo>
                  <a:pt x="4369" y="25569"/>
                  <a:pt x="4364" y="25549"/>
                  <a:pt x="4378" y="25502"/>
                </a:cubicBezTo>
                <a:lnTo>
                  <a:pt x="4378" y="25502"/>
                </a:lnTo>
                <a:lnTo>
                  <a:pt x="4199" y="25920"/>
                </a:lnTo>
                <a:cubicBezTo>
                  <a:pt x="4172" y="25955"/>
                  <a:pt x="4150" y="25971"/>
                  <a:pt x="4137" y="25971"/>
                </a:cubicBezTo>
                <a:cubicBezTo>
                  <a:pt x="4119" y="25971"/>
                  <a:pt x="4116" y="25945"/>
                  <a:pt x="4139" y="25900"/>
                </a:cubicBezTo>
                <a:lnTo>
                  <a:pt x="4139" y="25900"/>
                </a:lnTo>
                <a:lnTo>
                  <a:pt x="3820" y="26437"/>
                </a:lnTo>
                <a:lnTo>
                  <a:pt x="3801" y="26417"/>
                </a:lnTo>
                <a:cubicBezTo>
                  <a:pt x="3801" y="26537"/>
                  <a:pt x="3741" y="26756"/>
                  <a:pt x="3721" y="26875"/>
                </a:cubicBezTo>
                <a:cubicBezTo>
                  <a:pt x="3693" y="26895"/>
                  <a:pt x="3677" y="26903"/>
                  <a:pt x="3669" y="26903"/>
                </a:cubicBezTo>
                <a:cubicBezTo>
                  <a:pt x="3639" y="26903"/>
                  <a:pt x="3718" y="26794"/>
                  <a:pt x="3688" y="26794"/>
                </a:cubicBezTo>
                <a:cubicBezTo>
                  <a:pt x="3686" y="26794"/>
                  <a:pt x="3684" y="26794"/>
                  <a:pt x="3681" y="26795"/>
                </a:cubicBezTo>
                <a:lnTo>
                  <a:pt x="3522" y="27154"/>
                </a:lnTo>
                <a:cubicBezTo>
                  <a:pt x="3508" y="27159"/>
                  <a:pt x="3496" y="27161"/>
                  <a:pt x="3486" y="27161"/>
                </a:cubicBezTo>
                <a:cubicBezTo>
                  <a:pt x="3381" y="27161"/>
                  <a:pt x="3476" y="26897"/>
                  <a:pt x="3622" y="26716"/>
                </a:cubicBezTo>
                <a:lnTo>
                  <a:pt x="3622" y="26716"/>
                </a:lnTo>
                <a:cubicBezTo>
                  <a:pt x="3124" y="26795"/>
                  <a:pt x="3522" y="27014"/>
                  <a:pt x="2925" y="27532"/>
                </a:cubicBezTo>
                <a:lnTo>
                  <a:pt x="3084" y="27213"/>
                </a:lnTo>
                <a:lnTo>
                  <a:pt x="3084" y="27213"/>
                </a:lnTo>
                <a:cubicBezTo>
                  <a:pt x="2786" y="27273"/>
                  <a:pt x="2706" y="27551"/>
                  <a:pt x="2368" y="27810"/>
                </a:cubicBezTo>
                <a:cubicBezTo>
                  <a:pt x="2438" y="27782"/>
                  <a:pt x="2763" y="27558"/>
                  <a:pt x="2895" y="27558"/>
                </a:cubicBezTo>
                <a:cubicBezTo>
                  <a:pt x="2940" y="27558"/>
                  <a:pt x="2963" y="27584"/>
                  <a:pt x="2945" y="27653"/>
                </a:cubicBezTo>
                <a:lnTo>
                  <a:pt x="2945" y="27653"/>
                </a:lnTo>
                <a:cubicBezTo>
                  <a:pt x="2980" y="27544"/>
                  <a:pt x="3024" y="27389"/>
                  <a:pt x="3124" y="27372"/>
                </a:cubicBezTo>
                <a:lnTo>
                  <a:pt x="3124" y="27372"/>
                </a:lnTo>
                <a:cubicBezTo>
                  <a:pt x="3164" y="27551"/>
                  <a:pt x="3064" y="27591"/>
                  <a:pt x="2925" y="27711"/>
                </a:cubicBezTo>
                <a:cubicBezTo>
                  <a:pt x="2846" y="27790"/>
                  <a:pt x="2746" y="27910"/>
                  <a:pt x="2686" y="28128"/>
                </a:cubicBezTo>
                <a:cubicBezTo>
                  <a:pt x="2672" y="28121"/>
                  <a:pt x="2658" y="28118"/>
                  <a:pt x="2644" y="28118"/>
                </a:cubicBezTo>
                <a:cubicBezTo>
                  <a:pt x="2547" y="28118"/>
                  <a:pt x="2470" y="28294"/>
                  <a:pt x="2348" y="28487"/>
                </a:cubicBezTo>
                <a:lnTo>
                  <a:pt x="2209" y="28387"/>
                </a:lnTo>
                <a:cubicBezTo>
                  <a:pt x="2090" y="28646"/>
                  <a:pt x="2169" y="28686"/>
                  <a:pt x="2149" y="28865"/>
                </a:cubicBezTo>
                <a:cubicBezTo>
                  <a:pt x="1977" y="29089"/>
                  <a:pt x="1849" y="29104"/>
                  <a:pt x="1728" y="29104"/>
                </a:cubicBezTo>
                <a:cubicBezTo>
                  <a:pt x="1709" y="29104"/>
                  <a:pt x="1690" y="29103"/>
                  <a:pt x="1672" y="29103"/>
                </a:cubicBezTo>
                <a:cubicBezTo>
                  <a:pt x="1581" y="29230"/>
                  <a:pt x="1580" y="29263"/>
                  <a:pt x="1614" y="29263"/>
                </a:cubicBezTo>
                <a:cubicBezTo>
                  <a:pt x="1652" y="29263"/>
                  <a:pt x="1733" y="29222"/>
                  <a:pt x="1781" y="29222"/>
                </a:cubicBezTo>
                <a:cubicBezTo>
                  <a:pt x="1832" y="29222"/>
                  <a:pt x="1846" y="29269"/>
                  <a:pt x="1731" y="29461"/>
                </a:cubicBezTo>
                <a:cubicBezTo>
                  <a:pt x="1433" y="29780"/>
                  <a:pt x="1333" y="30078"/>
                  <a:pt x="1134" y="30556"/>
                </a:cubicBezTo>
                <a:cubicBezTo>
                  <a:pt x="1077" y="30613"/>
                  <a:pt x="1046" y="30634"/>
                  <a:pt x="1029" y="30634"/>
                </a:cubicBezTo>
                <a:cubicBezTo>
                  <a:pt x="987" y="30634"/>
                  <a:pt x="1034" y="30508"/>
                  <a:pt x="996" y="30508"/>
                </a:cubicBezTo>
                <a:cubicBezTo>
                  <a:pt x="991" y="30508"/>
                  <a:pt x="984" y="30511"/>
                  <a:pt x="975" y="30516"/>
                </a:cubicBezTo>
                <a:lnTo>
                  <a:pt x="936" y="30814"/>
                </a:lnTo>
                <a:cubicBezTo>
                  <a:pt x="920" y="30838"/>
                  <a:pt x="907" y="30846"/>
                  <a:pt x="898" y="30846"/>
                </a:cubicBezTo>
                <a:cubicBezTo>
                  <a:pt x="883" y="30846"/>
                  <a:pt x="876" y="30827"/>
                  <a:pt x="876" y="30814"/>
                </a:cubicBezTo>
                <a:lnTo>
                  <a:pt x="876" y="30814"/>
                </a:lnTo>
                <a:cubicBezTo>
                  <a:pt x="796" y="31033"/>
                  <a:pt x="995" y="30914"/>
                  <a:pt x="836" y="31232"/>
                </a:cubicBezTo>
                <a:cubicBezTo>
                  <a:pt x="936" y="31411"/>
                  <a:pt x="219" y="31690"/>
                  <a:pt x="160" y="32187"/>
                </a:cubicBezTo>
                <a:lnTo>
                  <a:pt x="140" y="32187"/>
                </a:lnTo>
                <a:lnTo>
                  <a:pt x="359" y="32844"/>
                </a:lnTo>
                <a:cubicBezTo>
                  <a:pt x="398" y="32884"/>
                  <a:pt x="359" y="32904"/>
                  <a:pt x="339" y="32923"/>
                </a:cubicBezTo>
                <a:lnTo>
                  <a:pt x="319" y="32923"/>
                </a:lnTo>
                <a:lnTo>
                  <a:pt x="80" y="32147"/>
                </a:lnTo>
                <a:cubicBezTo>
                  <a:pt x="60" y="32108"/>
                  <a:pt x="60" y="32068"/>
                  <a:pt x="20" y="32068"/>
                </a:cubicBezTo>
                <a:cubicBezTo>
                  <a:pt x="20" y="32088"/>
                  <a:pt x="0" y="32108"/>
                  <a:pt x="20" y="32108"/>
                </a:cubicBezTo>
                <a:lnTo>
                  <a:pt x="319" y="32983"/>
                </a:lnTo>
                <a:cubicBezTo>
                  <a:pt x="836" y="33043"/>
                  <a:pt x="936" y="33102"/>
                  <a:pt x="1493" y="33102"/>
                </a:cubicBezTo>
                <a:lnTo>
                  <a:pt x="1711" y="33222"/>
                </a:lnTo>
                <a:lnTo>
                  <a:pt x="1950" y="33023"/>
                </a:lnTo>
                <a:lnTo>
                  <a:pt x="1950" y="33023"/>
                </a:lnTo>
                <a:cubicBezTo>
                  <a:pt x="1905" y="33057"/>
                  <a:pt x="1873" y="33071"/>
                  <a:pt x="1851" y="33071"/>
                </a:cubicBezTo>
                <a:cubicBezTo>
                  <a:pt x="1794" y="33071"/>
                  <a:pt x="1802" y="32978"/>
                  <a:pt x="1831" y="32864"/>
                </a:cubicBezTo>
                <a:cubicBezTo>
                  <a:pt x="1871" y="32685"/>
                  <a:pt x="1970" y="32466"/>
                  <a:pt x="2030" y="32287"/>
                </a:cubicBezTo>
                <a:cubicBezTo>
                  <a:pt x="2010" y="32287"/>
                  <a:pt x="1990" y="32287"/>
                  <a:pt x="1970" y="32307"/>
                </a:cubicBezTo>
                <a:cubicBezTo>
                  <a:pt x="1990" y="32267"/>
                  <a:pt x="2030" y="32227"/>
                  <a:pt x="2050" y="32207"/>
                </a:cubicBezTo>
                <a:lnTo>
                  <a:pt x="2050" y="32207"/>
                </a:lnTo>
                <a:cubicBezTo>
                  <a:pt x="2030" y="32227"/>
                  <a:pt x="2030" y="32247"/>
                  <a:pt x="2030" y="32287"/>
                </a:cubicBezTo>
                <a:cubicBezTo>
                  <a:pt x="2050" y="32267"/>
                  <a:pt x="2070" y="32267"/>
                  <a:pt x="2090" y="32247"/>
                </a:cubicBezTo>
                <a:lnTo>
                  <a:pt x="2090" y="32247"/>
                </a:lnTo>
                <a:cubicBezTo>
                  <a:pt x="2090" y="32426"/>
                  <a:pt x="2050" y="32645"/>
                  <a:pt x="2149" y="32685"/>
                </a:cubicBezTo>
                <a:cubicBezTo>
                  <a:pt x="2169" y="32645"/>
                  <a:pt x="2209" y="32545"/>
                  <a:pt x="2269" y="32466"/>
                </a:cubicBezTo>
                <a:lnTo>
                  <a:pt x="2269" y="32466"/>
                </a:lnTo>
                <a:cubicBezTo>
                  <a:pt x="2249" y="32525"/>
                  <a:pt x="2249" y="32565"/>
                  <a:pt x="2288" y="32565"/>
                </a:cubicBezTo>
                <a:cubicBezTo>
                  <a:pt x="2308" y="32545"/>
                  <a:pt x="2328" y="32446"/>
                  <a:pt x="2348" y="32366"/>
                </a:cubicBezTo>
                <a:lnTo>
                  <a:pt x="2567" y="32366"/>
                </a:lnTo>
                <a:lnTo>
                  <a:pt x="2527" y="32307"/>
                </a:lnTo>
                <a:lnTo>
                  <a:pt x="3064" y="31809"/>
                </a:lnTo>
                <a:cubicBezTo>
                  <a:pt x="3224" y="31272"/>
                  <a:pt x="3283" y="30755"/>
                  <a:pt x="3721" y="30058"/>
                </a:cubicBezTo>
                <a:lnTo>
                  <a:pt x="3721" y="30058"/>
                </a:lnTo>
                <a:cubicBezTo>
                  <a:pt x="3701" y="30297"/>
                  <a:pt x="3880" y="30237"/>
                  <a:pt x="4000" y="30337"/>
                </a:cubicBezTo>
                <a:cubicBezTo>
                  <a:pt x="3727" y="30415"/>
                  <a:pt x="3664" y="30874"/>
                  <a:pt x="3400" y="31173"/>
                </a:cubicBezTo>
                <a:lnTo>
                  <a:pt x="3400" y="31173"/>
                </a:lnTo>
                <a:cubicBezTo>
                  <a:pt x="3450" y="31120"/>
                  <a:pt x="3485" y="31101"/>
                  <a:pt x="3509" y="31101"/>
                </a:cubicBezTo>
                <a:cubicBezTo>
                  <a:pt x="3545" y="31101"/>
                  <a:pt x="3553" y="31147"/>
                  <a:pt x="3542" y="31192"/>
                </a:cubicBezTo>
                <a:lnTo>
                  <a:pt x="3880" y="30496"/>
                </a:lnTo>
                <a:cubicBezTo>
                  <a:pt x="3899" y="30511"/>
                  <a:pt x="3917" y="30518"/>
                  <a:pt x="3935" y="30518"/>
                </a:cubicBezTo>
                <a:cubicBezTo>
                  <a:pt x="4013" y="30518"/>
                  <a:pt x="4093" y="30394"/>
                  <a:pt x="4238" y="30297"/>
                </a:cubicBezTo>
                <a:cubicBezTo>
                  <a:pt x="3920" y="30257"/>
                  <a:pt x="4437" y="29740"/>
                  <a:pt x="4557" y="29461"/>
                </a:cubicBezTo>
                <a:lnTo>
                  <a:pt x="4557" y="29461"/>
                </a:lnTo>
                <a:cubicBezTo>
                  <a:pt x="4636" y="29501"/>
                  <a:pt x="4676" y="29601"/>
                  <a:pt x="4417" y="29899"/>
                </a:cubicBezTo>
                <a:cubicBezTo>
                  <a:pt x="4835" y="29680"/>
                  <a:pt x="4497" y="29282"/>
                  <a:pt x="4875" y="29064"/>
                </a:cubicBezTo>
                <a:lnTo>
                  <a:pt x="4875" y="29064"/>
                </a:lnTo>
                <a:cubicBezTo>
                  <a:pt x="4835" y="29123"/>
                  <a:pt x="4795" y="29163"/>
                  <a:pt x="4795" y="29223"/>
                </a:cubicBezTo>
                <a:cubicBezTo>
                  <a:pt x="4863" y="29037"/>
                  <a:pt x="5132" y="28735"/>
                  <a:pt x="5211" y="28735"/>
                </a:cubicBezTo>
                <a:cubicBezTo>
                  <a:pt x="5225" y="28735"/>
                  <a:pt x="5233" y="28744"/>
                  <a:pt x="5233" y="28765"/>
                </a:cubicBezTo>
                <a:lnTo>
                  <a:pt x="5173" y="28845"/>
                </a:lnTo>
                <a:cubicBezTo>
                  <a:pt x="5571" y="28387"/>
                  <a:pt x="6308" y="27372"/>
                  <a:pt x="6188" y="27173"/>
                </a:cubicBezTo>
                <a:lnTo>
                  <a:pt x="6188" y="27173"/>
                </a:lnTo>
                <a:cubicBezTo>
                  <a:pt x="6208" y="27193"/>
                  <a:pt x="6347" y="27392"/>
                  <a:pt x="6367" y="27452"/>
                </a:cubicBezTo>
                <a:lnTo>
                  <a:pt x="6407" y="26537"/>
                </a:lnTo>
                <a:cubicBezTo>
                  <a:pt x="6487" y="26457"/>
                  <a:pt x="6546" y="26358"/>
                  <a:pt x="6626" y="26278"/>
                </a:cubicBezTo>
                <a:cubicBezTo>
                  <a:pt x="6825" y="26378"/>
                  <a:pt x="7044" y="26457"/>
                  <a:pt x="6885" y="26795"/>
                </a:cubicBezTo>
                <a:cubicBezTo>
                  <a:pt x="7004" y="26696"/>
                  <a:pt x="7143" y="26577"/>
                  <a:pt x="7282" y="26278"/>
                </a:cubicBezTo>
                <a:lnTo>
                  <a:pt x="7282" y="26278"/>
                </a:lnTo>
                <a:cubicBezTo>
                  <a:pt x="7251" y="26297"/>
                  <a:pt x="7200" y="26306"/>
                  <a:pt x="7149" y="26306"/>
                </a:cubicBezTo>
                <a:cubicBezTo>
                  <a:pt x="7039" y="26306"/>
                  <a:pt x="6924" y="26266"/>
                  <a:pt x="6964" y="26198"/>
                </a:cubicBezTo>
                <a:cubicBezTo>
                  <a:pt x="7355" y="26042"/>
                  <a:pt x="7228" y="26059"/>
                  <a:pt x="7619" y="25814"/>
                </a:cubicBezTo>
                <a:lnTo>
                  <a:pt x="7619" y="25814"/>
                </a:lnTo>
                <a:cubicBezTo>
                  <a:pt x="7610" y="25818"/>
                  <a:pt x="7602" y="25819"/>
                  <a:pt x="7594" y="25819"/>
                </a:cubicBezTo>
                <a:cubicBezTo>
                  <a:pt x="7490" y="25819"/>
                  <a:pt x="7403" y="25558"/>
                  <a:pt x="7541" y="25403"/>
                </a:cubicBezTo>
                <a:lnTo>
                  <a:pt x="7541" y="25403"/>
                </a:lnTo>
                <a:cubicBezTo>
                  <a:pt x="7561" y="25461"/>
                  <a:pt x="7771" y="25577"/>
                  <a:pt x="7761" y="25656"/>
                </a:cubicBezTo>
                <a:lnTo>
                  <a:pt x="7761" y="25656"/>
                </a:lnTo>
                <a:lnTo>
                  <a:pt x="7875" y="25048"/>
                </a:lnTo>
                <a:lnTo>
                  <a:pt x="7875" y="25048"/>
                </a:lnTo>
                <a:cubicBezTo>
                  <a:pt x="7868" y="25130"/>
                  <a:pt x="7960" y="25171"/>
                  <a:pt x="8067" y="25171"/>
                </a:cubicBezTo>
                <a:cubicBezTo>
                  <a:pt x="8117" y="25171"/>
                  <a:pt x="8170" y="25162"/>
                  <a:pt x="8218" y="25144"/>
                </a:cubicBezTo>
                <a:lnTo>
                  <a:pt x="8218" y="25144"/>
                </a:lnTo>
                <a:cubicBezTo>
                  <a:pt x="8216" y="25144"/>
                  <a:pt x="8214" y="25145"/>
                  <a:pt x="8213" y="25145"/>
                </a:cubicBezTo>
                <a:cubicBezTo>
                  <a:pt x="8156" y="25145"/>
                  <a:pt x="8537" y="24743"/>
                  <a:pt x="8596" y="24607"/>
                </a:cubicBezTo>
                <a:lnTo>
                  <a:pt x="8596" y="24607"/>
                </a:lnTo>
                <a:lnTo>
                  <a:pt x="8397" y="24766"/>
                </a:lnTo>
                <a:cubicBezTo>
                  <a:pt x="8834" y="24269"/>
                  <a:pt x="8476" y="23990"/>
                  <a:pt x="8874" y="23493"/>
                </a:cubicBezTo>
                <a:cubicBezTo>
                  <a:pt x="8874" y="23564"/>
                  <a:pt x="8965" y="23726"/>
                  <a:pt x="9105" y="23726"/>
                </a:cubicBezTo>
                <a:cubicBezTo>
                  <a:pt x="9160" y="23726"/>
                  <a:pt x="9224" y="23700"/>
                  <a:pt x="9292" y="23632"/>
                </a:cubicBezTo>
                <a:cubicBezTo>
                  <a:pt x="9272" y="23532"/>
                  <a:pt x="9232" y="23254"/>
                  <a:pt x="9232" y="22936"/>
                </a:cubicBezTo>
                <a:cubicBezTo>
                  <a:pt x="9391" y="22756"/>
                  <a:pt x="9551" y="22557"/>
                  <a:pt x="9690" y="22359"/>
                </a:cubicBezTo>
                <a:lnTo>
                  <a:pt x="9690" y="22359"/>
                </a:lnTo>
                <a:cubicBezTo>
                  <a:pt x="9650" y="22737"/>
                  <a:pt x="9590" y="23134"/>
                  <a:pt x="9531" y="23393"/>
                </a:cubicBezTo>
                <a:cubicBezTo>
                  <a:pt x="9730" y="23254"/>
                  <a:pt x="9650" y="23413"/>
                  <a:pt x="9869" y="23115"/>
                </a:cubicBezTo>
                <a:cubicBezTo>
                  <a:pt x="9881" y="23109"/>
                  <a:pt x="9892" y="23107"/>
                  <a:pt x="9900" y="23107"/>
                </a:cubicBezTo>
                <a:cubicBezTo>
                  <a:pt x="9980" y="23107"/>
                  <a:pt x="9844" y="23360"/>
                  <a:pt x="9789" y="23433"/>
                </a:cubicBezTo>
                <a:lnTo>
                  <a:pt x="10346" y="22796"/>
                </a:lnTo>
                <a:cubicBezTo>
                  <a:pt x="10187" y="22717"/>
                  <a:pt x="10625" y="22160"/>
                  <a:pt x="10486" y="22100"/>
                </a:cubicBezTo>
                <a:lnTo>
                  <a:pt x="10486" y="22100"/>
                </a:lnTo>
                <a:lnTo>
                  <a:pt x="10048" y="22955"/>
                </a:lnTo>
                <a:cubicBezTo>
                  <a:pt x="9889" y="22876"/>
                  <a:pt x="9988" y="22219"/>
                  <a:pt x="10386" y="21762"/>
                </a:cubicBezTo>
                <a:cubicBezTo>
                  <a:pt x="10402" y="21754"/>
                  <a:pt x="10417" y="21750"/>
                  <a:pt x="10430" y="21750"/>
                </a:cubicBezTo>
                <a:cubicBezTo>
                  <a:pt x="10550" y="21750"/>
                  <a:pt x="10571" y="22042"/>
                  <a:pt x="10625" y="22060"/>
                </a:cubicBezTo>
                <a:cubicBezTo>
                  <a:pt x="10625" y="21961"/>
                  <a:pt x="10884" y="21543"/>
                  <a:pt x="10963" y="21523"/>
                </a:cubicBezTo>
                <a:lnTo>
                  <a:pt x="10963" y="21523"/>
                </a:lnTo>
                <a:lnTo>
                  <a:pt x="10864" y="21782"/>
                </a:lnTo>
                <a:cubicBezTo>
                  <a:pt x="11142" y="21563"/>
                  <a:pt x="11043" y="21205"/>
                  <a:pt x="11421" y="21006"/>
                </a:cubicBezTo>
                <a:cubicBezTo>
                  <a:pt x="11520" y="20886"/>
                  <a:pt x="11859" y="20807"/>
                  <a:pt x="11799" y="20727"/>
                </a:cubicBezTo>
                <a:lnTo>
                  <a:pt x="11799" y="20727"/>
                </a:lnTo>
                <a:cubicBezTo>
                  <a:pt x="11775" y="20732"/>
                  <a:pt x="11750" y="20735"/>
                  <a:pt x="11724" y="20735"/>
                </a:cubicBezTo>
                <a:cubicBezTo>
                  <a:pt x="11552" y="20735"/>
                  <a:pt x="11335" y="20629"/>
                  <a:pt x="11162" y="20508"/>
                </a:cubicBezTo>
                <a:cubicBezTo>
                  <a:pt x="11262" y="20369"/>
                  <a:pt x="11361" y="20250"/>
                  <a:pt x="11461" y="20130"/>
                </a:cubicBezTo>
                <a:lnTo>
                  <a:pt x="11520" y="20190"/>
                </a:lnTo>
                <a:lnTo>
                  <a:pt x="11560" y="20110"/>
                </a:lnTo>
                <a:lnTo>
                  <a:pt x="11520" y="20070"/>
                </a:lnTo>
                <a:cubicBezTo>
                  <a:pt x="11620" y="19951"/>
                  <a:pt x="11719" y="19812"/>
                  <a:pt x="11819" y="19692"/>
                </a:cubicBezTo>
                <a:cubicBezTo>
                  <a:pt x="11950" y="19730"/>
                  <a:pt x="11852" y="20136"/>
                  <a:pt x="12005" y="20136"/>
                </a:cubicBezTo>
                <a:cubicBezTo>
                  <a:pt x="12015" y="20136"/>
                  <a:pt x="12025" y="20134"/>
                  <a:pt x="12038" y="20130"/>
                </a:cubicBezTo>
                <a:cubicBezTo>
                  <a:pt x="12018" y="20090"/>
                  <a:pt x="12038" y="19951"/>
                  <a:pt x="12058" y="19891"/>
                </a:cubicBezTo>
                <a:cubicBezTo>
                  <a:pt x="12079" y="19879"/>
                  <a:pt x="12096" y="19874"/>
                  <a:pt x="12110" y="19874"/>
                </a:cubicBezTo>
                <a:cubicBezTo>
                  <a:pt x="12150" y="19874"/>
                  <a:pt x="12164" y="19911"/>
                  <a:pt x="12193" y="19911"/>
                </a:cubicBezTo>
                <a:cubicBezTo>
                  <a:pt x="12219" y="19911"/>
                  <a:pt x="12257" y="19882"/>
                  <a:pt x="12336" y="19772"/>
                </a:cubicBezTo>
                <a:cubicBezTo>
                  <a:pt x="12249" y="19657"/>
                  <a:pt x="12509" y="19447"/>
                  <a:pt x="12482" y="19447"/>
                </a:cubicBezTo>
                <a:cubicBezTo>
                  <a:pt x="12473" y="19447"/>
                  <a:pt x="12422" y="19477"/>
                  <a:pt x="12296" y="19553"/>
                </a:cubicBezTo>
                <a:cubicBezTo>
                  <a:pt x="12455" y="19295"/>
                  <a:pt x="12535" y="19334"/>
                  <a:pt x="12754" y="19036"/>
                </a:cubicBezTo>
                <a:lnTo>
                  <a:pt x="12754" y="19036"/>
                </a:lnTo>
                <a:cubicBezTo>
                  <a:pt x="12750" y="19037"/>
                  <a:pt x="12746" y="19037"/>
                  <a:pt x="12743" y="19037"/>
                </a:cubicBezTo>
                <a:cubicBezTo>
                  <a:pt x="12654" y="19037"/>
                  <a:pt x="12656" y="18808"/>
                  <a:pt x="12694" y="18578"/>
                </a:cubicBezTo>
                <a:cubicBezTo>
                  <a:pt x="12774" y="18479"/>
                  <a:pt x="12873" y="18379"/>
                  <a:pt x="12953" y="18280"/>
                </a:cubicBezTo>
                <a:cubicBezTo>
                  <a:pt x="12953" y="18280"/>
                  <a:pt x="12973" y="18260"/>
                  <a:pt x="12973" y="18260"/>
                </a:cubicBezTo>
                <a:cubicBezTo>
                  <a:pt x="13391" y="17782"/>
                  <a:pt x="13669" y="17564"/>
                  <a:pt x="14047" y="17086"/>
                </a:cubicBezTo>
                <a:cubicBezTo>
                  <a:pt x="14105" y="17072"/>
                  <a:pt x="14235" y="16974"/>
                  <a:pt x="14296" y="16974"/>
                </a:cubicBezTo>
                <a:cubicBezTo>
                  <a:pt x="14319" y="16974"/>
                  <a:pt x="14331" y="16988"/>
                  <a:pt x="14326" y="17026"/>
                </a:cubicBezTo>
                <a:cubicBezTo>
                  <a:pt x="14346" y="16947"/>
                  <a:pt x="14346" y="16847"/>
                  <a:pt x="14465" y="16688"/>
                </a:cubicBezTo>
                <a:cubicBezTo>
                  <a:pt x="14516" y="16661"/>
                  <a:pt x="14546" y="16650"/>
                  <a:pt x="14561" y="16650"/>
                </a:cubicBezTo>
                <a:cubicBezTo>
                  <a:pt x="14641" y="16650"/>
                  <a:pt x="14348" y="16940"/>
                  <a:pt x="14480" y="16940"/>
                </a:cubicBezTo>
                <a:cubicBezTo>
                  <a:pt x="14495" y="16940"/>
                  <a:pt x="14516" y="16936"/>
                  <a:pt x="14545" y="16927"/>
                </a:cubicBezTo>
                <a:cubicBezTo>
                  <a:pt x="14485" y="16847"/>
                  <a:pt x="14724" y="16469"/>
                  <a:pt x="14843" y="16230"/>
                </a:cubicBezTo>
                <a:cubicBezTo>
                  <a:pt x="14836" y="16229"/>
                  <a:pt x="14829" y="16228"/>
                  <a:pt x="14822" y="16228"/>
                </a:cubicBezTo>
                <a:cubicBezTo>
                  <a:pt x="14647" y="16228"/>
                  <a:pt x="14441" y="16697"/>
                  <a:pt x="14326" y="16927"/>
                </a:cubicBezTo>
                <a:cubicBezTo>
                  <a:pt x="14266" y="16887"/>
                  <a:pt x="14246" y="16788"/>
                  <a:pt x="14246" y="16668"/>
                </a:cubicBezTo>
                <a:cubicBezTo>
                  <a:pt x="14644" y="16171"/>
                  <a:pt x="15042" y="15673"/>
                  <a:pt x="15440" y="15176"/>
                </a:cubicBezTo>
                <a:cubicBezTo>
                  <a:pt x="15758" y="14897"/>
                  <a:pt x="16415" y="13982"/>
                  <a:pt x="16912" y="13564"/>
                </a:cubicBezTo>
                <a:cubicBezTo>
                  <a:pt x="16952" y="13465"/>
                  <a:pt x="17012" y="13346"/>
                  <a:pt x="16992" y="13286"/>
                </a:cubicBezTo>
                <a:cubicBezTo>
                  <a:pt x="17390" y="12808"/>
                  <a:pt x="17768" y="12351"/>
                  <a:pt x="18166" y="11873"/>
                </a:cubicBezTo>
                <a:cubicBezTo>
                  <a:pt x="18305" y="11714"/>
                  <a:pt x="18444" y="11555"/>
                  <a:pt x="18564" y="11396"/>
                </a:cubicBezTo>
                <a:cubicBezTo>
                  <a:pt x="18584" y="11416"/>
                  <a:pt x="18584" y="11436"/>
                  <a:pt x="18623" y="11436"/>
                </a:cubicBezTo>
                <a:lnTo>
                  <a:pt x="18782" y="11137"/>
                </a:lnTo>
                <a:cubicBezTo>
                  <a:pt x="18782" y="11137"/>
                  <a:pt x="18782" y="11137"/>
                  <a:pt x="18802" y="11117"/>
                </a:cubicBezTo>
                <a:lnTo>
                  <a:pt x="18802" y="11117"/>
                </a:lnTo>
                <a:cubicBezTo>
                  <a:pt x="18818" y="11148"/>
                  <a:pt x="18797" y="11215"/>
                  <a:pt x="18825" y="11215"/>
                </a:cubicBezTo>
                <a:cubicBezTo>
                  <a:pt x="18833" y="11215"/>
                  <a:pt x="18844" y="11210"/>
                  <a:pt x="18862" y="11197"/>
                </a:cubicBezTo>
                <a:cubicBezTo>
                  <a:pt x="18842" y="11177"/>
                  <a:pt x="18842" y="11117"/>
                  <a:pt x="18862" y="11038"/>
                </a:cubicBezTo>
                <a:cubicBezTo>
                  <a:pt x="18981" y="10918"/>
                  <a:pt x="19081" y="10779"/>
                  <a:pt x="19180" y="10660"/>
                </a:cubicBezTo>
                <a:cubicBezTo>
                  <a:pt x="19200" y="10640"/>
                  <a:pt x="19220" y="10640"/>
                  <a:pt x="19220" y="10640"/>
                </a:cubicBezTo>
                <a:cubicBezTo>
                  <a:pt x="19240" y="10620"/>
                  <a:pt x="19240" y="10600"/>
                  <a:pt x="19240" y="10600"/>
                </a:cubicBezTo>
                <a:cubicBezTo>
                  <a:pt x="19320" y="10500"/>
                  <a:pt x="19419" y="10381"/>
                  <a:pt x="19499" y="10282"/>
                </a:cubicBezTo>
                <a:cubicBezTo>
                  <a:pt x="19519" y="10282"/>
                  <a:pt x="19539" y="10262"/>
                  <a:pt x="19558" y="10242"/>
                </a:cubicBezTo>
                <a:cubicBezTo>
                  <a:pt x="19578" y="10202"/>
                  <a:pt x="19618" y="10182"/>
                  <a:pt x="19638" y="10142"/>
                </a:cubicBezTo>
                <a:cubicBezTo>
                  <a:pt x="22324" y="6959"/>
                  <a:pt x="24731" y="4293"/>
                  <a:pt x="26323" y="2840"/>
                </a:cubicBezTo>
                <a:cubicBezTo>
                  <a:pt x="26338" y="2846"/>
                  <a:pt x="26350" y="2849"/>
                  <a:pt x="26360" y="2849"/>
                </a:cubicBezTo>
                <a:cubicBezTo>
                  <a:pt x="26417" y="2849"/>
                  <a:pt x="26420" y="2778"/>
                  <a:pt x="26407" y="2778"/>
                </a:cubicBezTo>
                <a:cubicBezTo>
                  <a:pt x="26406" y="2778"/>
                  <a:pt x="26404" y="2779"/>
                  <a:pt x="26403" y="2781"/>
                </a:cubicBezTo>
                <a:cubicBezTo>
                  <a:pt x="26562" y="2621"/>
                  <a:pt x="26741" y="2482"/>
                  <a:pt x="26880" y="2363"/>
                </a:cubicBezTo>
                <a:lnTo>
                  <a:pt x="26761" y="2243"/>
                </a:lnTo>
                <a:cubicBezTo>
                  <a:pt x="26761" y="2243"/>
                  <a:pt x="26482" y="2064"/>
                  <a:pt x="26144" y="1786"/>
                </a:cubicBezTo>
                <a:cubicBezTo>
                  <a:pt x="26124" y="1607"/>
                  <a:pt x="26084" y="1428"/>
                  <a:pt x="26184" y="1368"/>
                </a:cubicBezTo>
                <a:cubicBezTo>
                  <a:pt x="26045" y="1328"/>
                  <a:pt x="25925" y="1209"/>
                  <a:pt x="25786" y="950"/>
                </a:cubicBezTo>
                <a:cubicBezTo>
                  <a:pt x="25667" y="711"/>
                  <a:pt x="25527" y="333"/>
                  <a:pt x="25368" y="15"/>
                </a:cubicBezTo>
                <a:cubicBezTo>
                  <a:pt x="25348" y="5"/>
                  <a:pt x="25333" y="0"/>
                  <a:pt x="2531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11"/>
          <p:cNvSpPr/>
          <p:nvPr/>
        </p:nvSpPr>
        <p:spPr>
          <a:xfrm rot="789901">
            <a:off x="1306617" y="774891"/>
            <a:ext cx="899974" cy="1050323"/>
          </a:xfrm>
          <a:custGeom>
            <a:avLst/>
            <a:gdLst/>
            <a:ahLst/>
            <a:cxnLst/>
            <a:rect l="l" t="t" r="r" b="b"/>
            <a:pathLst>
              <a:path w="23339" h="27238" extrusionOk="0">
                <a:moveTo>
                  <a:pt x="7819" y="15440"/>
                </a:moveTo>
                <a:cubicBezTo>
                  <a:pt x="7814" y="15449"/>
                  <a:pt x="7810" y="15458"/>
                  <a:pt x="7806" y="15466"/>
                </a:cubicBezTo>
                <a:lnTo>
                  <a:pt x="7806" y="15466"/>
                </a:lnTo>
                <a:lnTo>
                  <a:pt x="7819" y="15440"/>
                </a:lnTo>
                <a:close/>
                <a:moveTo>
                  <a:pt x="7502" y="21482"/>
                </a:moveTo>
                <a:lnTo>
                  <a:pt x="7501" y="21488"/>
                </a:lnTo>
                <a:cubicBezTo>
                  <a:pt x="7502" y="21486"/>
                  <a:pt x="7502" y="21484"/>
                  <a:pt x="7502" y="21482"/>
                </a:cubicBezTo>
                <a:close/>
                <a:moveTo>
                  <a:pt x="7402" y="21607"/>
                </a:moveTo>
                <a:cubicBezTo>
                  <a:pt x="7400" y="21608"/>
                  <a:pt x="7398" y="21609"/>
                  <a:pt x="7396" y="21610"/>
                </a:cubicBezTo>
                <a:lnTo>
                  <a:pt x="7396" y="21610"/>
                </a:lnTo>
                <a:cubicBezTo>
                  <a:pt x="7398" y="21609"/>
                  <a:pt x="7400" y="21608"/>
                  <a:pt x="7402" y="21607"/>
                </a:cubicBezTo>
                <a:close/>
                <a:moveTo>
                  <a:pt x="2105" y="22387"/>
                </a:moveTo>
                <a:cubicBezTo>
                  <a:pt x="2100" y="22400"/>
                  <a:pt x="2095" y="22413"/>
                  <a:pt x="2089" y="22423"/>
                </a:cubicBezTo>
                <a:cubicBezTo>
                  <a:pt x="2096" y="22410"/>
                  <a:pt x="2101" y="22398"/>
                  <a:pt x="2105" y="22387"/>
                </a:cubicBezTo>
                <a:close/>
                <a:moveTo>
                  <a:pt x="2845" y="26522"/>
                </a:moveTo>
                <a:lnTo>
                  <a:pt x="2845" y="26522"/>
                </a:lnTo>
                <a:cubicBezTo>
                  <a:pt x="2806" y="26621"/>
                  <a:pt x="2706" y="26701"/>
                  <a:pt x="2607" y="26760"/>
                </a:cubicBezTo>
                <a:cubicBezTo>
                  <a:pt x="2666" y="26661"/>
                  <a:pt x="2746" y="26581"/>
                  <a:pt x="2845" y="26522"/>
                </a:cubicBezTo>
                <a:close/>
                <a:moveTo>
                  <a:pt x="21627" y="0"/>
                </a:moveTo>
                <a:cubicBezTo>
                  <a:pt x="21568" y="40"/>
                  <a:pt x="21508" y="80"/>
                  <a:pt x="21468" y="139"/>
                </a:cubicBezTo>
                <a:cubicBezTo>
                  <a:pt x="21349" y="139"/>
                  <a:pt x="21548" y="40"/>
                  <a:pt x="21468" y="20"/>
                </a:cubicBezTo>
                <a:lnTo>
                  <a:pt x="21468" y="20"/>
                </a:lnTo>
                <a:cubicBezTo>
                  <a:pt x="21409" y="100"/>
                  <a:pt x="21329" y="179"/>
                  <a:pt x="21170" y="239"/>
                </a:cubicBezTo>
                <a:cubicBezTo>
                  <a:pt x="21110" y="299"/>
                  <a:pt x="21030" y="378"/>
                  <a:pt x="20931" y="458"/>
                </a:cubicBezTo>
                <a:lnTo>
                  <a:pt x="20951" y="418"/>
                </a:lnTo>
                <a:lnTo>
                  <a:pt x="20951" y="418"/>
                </a:lnTo>
                <a:cubicBezTo>
                  <a:pt x="20851" y="517"/>
                  <a:pt x="20772" y="617"/>
                  <a:pt x="20692" y="716"/>
                </a:cubicBezTo>
                <a:cubicBezTo>
                  <a:pt x="20633" y="796"/>
                  <a:pt x="20593" y="856"/>
                  <a:pt x="20533" y="915"/>
                </a:cubicBezTo>
                <a:cubicBezTo>
                  <a:pt x="20414" y="1035"/>
                  <a:pt x="20314" y="1134"/>
                  <a:pt x="20215" y="1234"/>
                </a:cubicBezTo>
                <a:cubicBezTo>
                  <a:pt x="19996" y="1453"/>
                  <a:pt x="19757" y="1651"/>
                  <a:pt x="19439" y="1990"/>
                </a:cubicBezTo>
                <a:lnTo>
                  <a:pt x="19578" y="2010"/>
                </a:lnTo>
                <a:cubicBezTo>
                  <a:pt x="19439" y="2149"/>
                  <a:pt x="19379" y="2149"/>
                  <a:pt x="19300" y="2209"/>
                </a:cubicBezTo>
                <a:cubicBezTo>
                  <a:pt x="19300" y="2257"/>
                  <a:pt x="19310" y="2276"/>
                  <a:pt x="19328" y="2276"/>
                </a:cubicBezTo>
                <a:cubicBezTo>
                  <a:pt x="19395" y="2276"/>
                  <a:pt x="19562" y="2013"/>
                  <a:pt x="19648" y="2013"/>
                </a:cubicBezTo>
                <a:cubicBezTo>
                  <a:pt x="19672" y="2013"/>
                  <a:pt x="19690" y="2034"/>
                  <a:pt x="19697" y="2089"/>
                </a:cubicBezTo>
                <a:cubicBezTo>
                  <a:pt x="19346" y="2109"/>
                  <a:pt x="18823" y="3085"/>
                  <a:pt x="18502" y="3085"/>
                </a:cubicBezTo>
                <a:cubicBezTo>
                  <a:pt x="18496" y="3085"/>
                  <a:pt x="18490" y="3085"/>
                  <a:pt x="18484" y="3084"/>
                </a:cubicBezTo>
                <a:lnTo>
                  <a:pt x="18484" y="3084"/>
                </a:lnTo>
                <a:cubicBezTo>
                  <a:pt x="18285" y="3303"/>
                  <a:pt x="18643" y="3104"/>
                  <a:pt x="18444" y="3323"/>
                </a:cubicBezTo>
                <a:lnTo>
                  <a:pt x="18344" y="3343"/>
                </a:lnTo>
                <a:lnTo>
                  <a:pt x="18364" y="3462"/>
                </a:lnTo>
                <a:cubicBezTo>
                  <a:pt x="18266" y="3561"/>
                  <a:pt x="18167" y="3600"/>
                  <a:pt x="18104" y="3600"/>
                </a:cubicBezTo>
                <a:cubicBezTo>
                  <a:pt x="18078" y="3600"/>
                  <a:pt x="18058" y="3593"/>
                  <a:pt x="18046" y="3581"/>
                </a:cubicBezTo>
                <a:cubicBezTo>
                  <a:pt x="18066" y="3542"/>
                  <a:pt x="18106" y="3462"/>
                  <a:pt x="18146" y="3422"/>
                </a:cubicBezTo>
                <a:lnTo>
                  <a:pt x="18146" y="3422"/>
                </a:lnTo>
                <a:cubicBezTo>
                  <a:pt x="17927" y="3542"/>
                  <a:pt x="17728" y="3940"/>
                  <a:pt x="17648" y="4019"/>
                </a:cubicBezTo>
                <a:lnTo>
                  <a:pt x="17847" y="3860"/>
                </a:lnTo>
                <a:lnTo>
                  <a:pt x="17847" y="3860"/>
                </a:lnTo>
                <a:cubicBezTo>
                  <a:pt x="17389" y="4517"/>
                  <a:pt x="16653" y="5213"/>
                  <a:pt x="16275" y="5929"/>
                </a:cubicBezTo>
                <a:lnTo>
                  <a:pt x="16355" y="5909"/>
                </a:lnTo>
                <a:lnTo>
                  <a:pt x="16355" y="5909"/>
                </a:lnTo>
                <a:cubicBezTo>
                  <a:pt x="16056" y="6446"/>
                  <a:pt x="15997" y="6247"/>
                  <a:pt x="15619" y="6785"/>
                </a:cubicBezTo>
                <a:lnTo>
                  <a:pt x="15619" y="6765"/>
                </a:lnTo>
                <a:cubicBezTo>
                  <a:pt x="15579" y="6904"/>
                  <a:pt x="15499" y="7043"/>
                  <a:pt x="15360" y="7183"/>
                </a:cubicBezTo>
                <a:cubicBezTo>
                  <a:pt x="15374" y="7142"/>
                  <a:pt x="15366" y="7128"/>
                  <a:pt x="15346" y="7128"/>
                </a:cubicBezTo>
                <a:cubicBezTo>
                  <a:pt x="15303" y="7128"/>
                  <a:pt x="15200" y="7200"/>
                  <a:pt x="15154" y="7200"/>
                </a:cubicBezTo>
                <a:cubicBezTo>
                  <a:pt x="15130" y="7200"/>
                  <a:pt x="15120" y="7181"/>
                  <a:pt x="15141" y="7123"/>
                </a:cubicBezTo>
                <a:lnTo>
                  <a:pt x="15141" y="7123"/>
                </a:lnTo>
                <a:cubicBezTo>
                  <a:pt x="14823" y="7700"/>
                  <a:pt x="15002" y="7421"/>
                  <a:pt x="14902" y="7899"/>
                </a:cubicBezTo>
                <a:lnTo>
                  <a:pt x="14763" y="7919"/>
                </a:lnTo>
                <a:cubicBezTo>
                  <a:pt x="14743" y="8078"/>
                  <a:pt x="14763" y="8118"/>
                  <a:pt x="14564" y="8396"/>
                </a:cubicBezTo>
                <a:cubicBezTo>
                  <a:pt x="14606" y="8305"/>
                  <a:pt x="14589" y="8286"/>
                  <a:pt x="14553" y="8286"/>
                </a:cubicBezTo>
                <a:cubicBezTo>
                  <a:pt x="14527" y="8286"/>
                  <a:pt x="14490" y="8296"/>
                  <a:pt x="14461" y="8296"/>
                </a:cubicBezTo>
                <a:cubicBezTo>
                  <a:pt x="14416" y="8296"/>
                  <a:pt x="14386" y="8273"/>
                  <a:pt x="14425" y="8158"/>
                </a:cubicBezTo>
                <a:lnTo>
                  <a:pt x="14425" y="8158"/>
                </a:lnTo>
                <a:cubicBezTo>
                  <a:pt x="13828" y="8536"/>
                  <a:pt x="13928" y="9073"/>
                  <a:pt x="13490" y="9113"/>
                </a:cubicBezTo>
                <a:cubicBezTo>
                  <a:pt x="13490" y="9203"/>
                  <a:pt x="13513" y="9238"/>
                  <a:pt x="13550" y="9238"/>
                </a:cubicBezTo>
                <a:cubicBezTo>
                  <a:pt x="13662" y="9238"/>
                  <a:pt x="13897" y="8906"/>
                  <a:pt x="13929" y="8906"/>
                </a:cubicBezTo>
                <a:cubicBezTo>
                  <a:pt x="13934" y="8906"/>
                  <a:pt x="13934" y="8914"/>
                  <a:pt x="13928" y="8933"/>
                </a:cubicBezTo>
                <a:cubicBezTo>
                  <a:pt x="13939" y="8929"/>
                  <a:pt x="13949" y="8927"/>
                  <a:pt x="13957" y="8927"/>
                </a:cubicBezTo>
                <a:cubicBezTo>
                  <a:pt x="14061" y="8927"/>
                  <a:pt x="13896" y="9263"/>
                  <a:pt x="13748" y="9411"/>
                </a:cubicBezTo>
                <a:cubicBezTo>
                  <a:pt x="13609" y="9570"/>
                  <a:pt x="13231" y="9471"/>
                  <a:pt x="12893" y="9908"/>
                </a:cubicBezTo>
                <a:cubicBezTo>
                  <a:pt x="12913" y="9869"/>
                  <a:pt x="12913" y="9849"/>
                  <a:pt x="12953" y="9809"/>
                </a:cubicBezTo>
                <a:lnTo>
                  <a:pt x="12953" y="9809"/>
                </a:lnTo>
                <a:cubicBezTo>
                  <a:pt x="12754" y="9928"/>
                  <a:pt x="12754" y="10167"/>
                  <a:pt x="12495" y="10306"/>
                </a:cubicBezTo>
                <a:cubicBezTo>
                  <a:pt x="12535" y="10505"/>
                  <a:pt x="12276" y="10545"/>
                  <a:pt x="12415" y="10704"/>
                </a:cubicBezTo>
                <a:lnTo>
                  <a:pt x="12714" y="10286"/>
                </a:lnTo>
                <a:lnTo>
                  <a:pt x="12714" y="10286"/>
                </a:lnTo>
                <a:cubicBezTo>
                  <a:pt x="12555" y="10545"/>
                  <a:pt x="12575" y="10903"/>
                  <a:pt x="12177" y="11202"/>
                </a:cubicBezTo>
                <a:cubicBezTo>
                  <a:pt x="12177" y="11142"/>
                  <a:pt x="12216" y="11003"/>
                  <a:pt x="12256" y="10903"/>
                </a:cubicBezTo>
                <a:lnTo>
                  <a:pt x="12256" y="10903"/>
                </a:lnTo>
                <a:cubicBezTo>
                  <a:pt x="12117" y="10983"/>
                  <a:pt x="12117" y="11142"/>
                  <a:pt x="11978" y="11202"/>
                </a:cubicBezTo>
                <a:cubicBezTo>
                  <a:pt x="11838" y="11042"/>
                  <a:pt x="12336" y="10704"/>
                  <a:pt x="12415" y="10366"/>
                </a:cubicBezTo>
                <a:lnTo>
                  <a:pt x="12415" y="10366"/>
                </a:lnTo>
                <a:cubicBezTo>
                  <a:pt x="12290" y="10413"/>
                  <a:pt x="12201" y="10721"/>
                  <a:pt x="12130" y="10721"/>
                </a:cubicBezTo>
                <a:cubicBezTo>
                  <a:pt x="12112" y="10721"/>
                  <a:pt x="12094" y="10699"/>
                  <a:pt x="12077" y="10645"/>
                </a:cubicBezTo>
                <a:lnTo>
                  <a:pt x="12077" y="10645"/>
                </a:lnTo>
                <a:cubicBezTo>
                  <a:pt x="12157" y="11003"/>
                  <a:pt x="11699" y="11042"/>
                  <a:pt x="11620" y="11480"/>
                </a:cubicBezTo>
                <a:lnTo>
                  <a:pt x="11540" y="11381"/>
                </a:lnTo>
                <a:cubicBezTo>
                  <a:pt x="11520" y="11421"/>
                  <a:pt x="11480" y="11560"/>
                  <a:pt x="11421" y="11639"/>
                </a:cubicBezTo>
                <a:lnTo>
                  <a:pt x="11421" y="11381"/>
                </a:lnTo>
                <a:cubicBezTo>
                  <a:pt x="11321" y="11719"/>
                  <a:pt x="10943" y="11759"/>
                  <a:pt x="10824" y="12037"/>
                </a:cubicBezTo>
                <a:cubicBezTo>
                  <a:pt x="10961" y="11864"/>
                  <a:pt x="11025" y="11814"/>
                  <a:pt x="11062" y="11814"/>
                </a:cubicBezTo>
                <a:cubicBezTo>
                  <a:pt x="11112" y="11814"/>
                  <a:pt x="11113" y="11906"/>
                  <a:pt x="11182" y="11906"/>
                </a:cubicBezTo>
                <a:cubicBezTo>
                  <a:pt x="11202" y="11906"/>
                  <a:pt x="11227" y="11898"/>
                  <a:pt x="11261" y="11878"/>
                </a:cubicBezTo>
                <a:lnTo>
                  <a:pt x="11261" y="11878"/>
                </a:lnTo>
                <a:cubicBezTo>
                  <a:pt x="10903" y="12555"/>
                  <a:pt x="10744" y="12037"/>
                  <a:pt x="10267" y="12654"/>
                </a:cubicBezTo>
                <a:cubicBezTo>
                  <a:pt x="10320" y="12587"/>
                  <a:pt x="10428" y="12511"/>
                  <a:pt x="10474" y="12511"/>
                </a:cubicBezTo>
                <a:cubicBezTo>
                  <a:pt x="10497" y="12511"/>
                  <a:pt x="10505" y="12529"/>
                  <a:pt x="10485" y="12574"/>
                </a:cubicBezTo>
                <a:cubicBezTo>
                  <a:pt x="10366" y="12694"/>
                  <a:pt x="10187" y="12813"/>
                  <a:pt x="10088" y="12853"/>
                </a:cubicBezTo>
                <a:cubicBezTo>
                  <a:pt x="9948" y="13024"/>
                  <a:pt x="9938" y="13064"/>
                  <a:pt x="9974" y="13064"/>
                </a:cubicBezTo>
                <a:cubicBezTo>
                  <a:pt x="10006" y="13064"/>
                  <a:pt x="10075" y="13032"/>
                  <a:pt x="10118" y="13032"/>
                </a:cubicBezTo>
                <a:cubicBezTo>
                  <a:pt x="10150" y="13032"/>
                  <a:pt x="10168" y="13050"/>
                  <a:pt x="10147" y="13112"/>
                </a:cubicBezTo>
                <a:cubicBezTo>
                  <a:pt x="9908" y="13151"/>
                  <a:pt x="10008" y="13350"/>
                  <a:pt x="9889" y="13569"/>
                </a:cubicBezTo>
                <a:lnTo>
                  <a:pt x="9789" y="13490"/>
                </a:lnTo>
                <a:lnTo>
                  <a:pt x="9789" y="13490"/>
                </a:lnTo>
                <a:cubicBezTo>
                  <a:pt x="9312" y="13927"/>
                  <a:pt x="9889" y="13788"/>
                  <a:pt x="9431" y="14166"/>
                </a:cubicBezTo>
                <a:lnTo>
                  <a:pt x="9451" y="13868"/>
                </a:lnTo>
                <a:lnTo>
                  <a:pt x="9292" y="14126"/>
                </a:lnTo>
                <a:lnTo>
                  <a:pt x="9232" y="13987"/>
                </a:lnTo>
                <a:cubicBezTo>
                  <a:pt x="9093" y="14305"/>
                  <a:pt x="9013" y="14365"/>
                  <a:pt x="8774" y="14584"/>
                </a:cubicBezTo>
                <a:cubicBezTo>
                  <a:pt x="8894" y="14584"/>
                  <a:pt x="8934" y="14763"/>
                  <a:pt x="8735" y="14982"/>
                </a:cubicBezTo>
                <a:cubicBezTo>
                  <a:pt x="8702" y="15000"/>
                  <a:pt x="8681" y="15006"/>
                  <a:pt x="8666" y="15006"/>
                </a:cubicBezTo>
                <a:cubicBezTo>
                  <a:pt x="8634" y="15006"/>
                  <a:pt x="8634" y="14976"/>
                  <a:pt x="8620" y="14976"/>
                </a:cubicBezTo>
                <a:cubicBezTo>
                  <a:pt x="8606" y="14976"/>
                  <a:pt x="8575" y="15009"/>
                  <a:pt x="8476" y="15141"/>
                </a:cubicBezTo>
                <a:cubicBezTo>
                  <a:pt x="8476" y="15022"/>
                  <a:pt x="8456" y="14882"/>
                  <a:pt x="8655" y="14823"/>
                </a:cubicBezTo>
                <a:cubicBezTo>
                  <a:pt x="8635" y="14783"/>
                  <a:pt x="8655" y="14703"/>
                  <a:pt x="8635" y="14664"/>
                </a:cubicBezTo>
                <a:cubicBezTo>
                  <a:pt x="8436" y="14763"/>
                  <a:pt x="8297" y="15042"/>
                  <a:pt x="8197" y="15161"/>
                </a:cubicBezTo>
                <a:cubicBezTo>
                  <a:pt x="8237" y="15121"/>
                  <a:pt x="8277" y="15062"/>
                  <a:pt x="8317" y="15062"/>
                </a:cubicBezTo>
                <a:lnTo>
                  <a:pt x="8078" y="15619"/>
                </a:lnTo>
                <a:cubicBezTo>
                  <a:pt x="8068" y="15621"/>
                  <a:pt x="8058" y="15622"/>
                  <a:pt x="8050" y="15622"/>
                </a:cubicBezTo>
                <a:cubicBezTo>
                  <a:pt x="7983" y="15622"/>
                  <a:pt x="8001" y="15551"/>
                  <a:pt x="8018" y="15479"/>
                </a:cubicBezTo>
                <a:lnTo>
                  <a:pt x="8018" y="15479"/>
                </a:lnTo>
                <a:cubicBezTo>
                  <a:pt x="7959" y="15579"/>
                  <a:pt x="7939" y="15678"/>
                  <a:pt x="7839" y="15818"/>
                </a:cubicBezTo>
                <a:cubicBezTo>
                  <a:pt x="7801" y="15722"/>
                  <a:pt x="7708" y="15663"/>
                  <a:pt x="7806" y="15466"/>
                </a:cubicBezTo>
                <a:lnTo>
                  <a:pt x="7806" y="15466"/>
                </a:lnTo>
                <a:lnTo>
                  <a:pt x="7561" y="15937"/>
                </a:lnTo>
                <a:cubicBezTo>
                  <a:pt x="7514" y="15937"/>
                  <a:pt x="7372" y="16021"/>
                  <a:pt x="7320" y="16021"/>
                </a:cubicBezTo>
                <a:cubicBezTo>
                  <a:pt x="7305" y="16021"/>
                  <a:pt x="7298" y="16014"/>
                  <a:pt x="7302" y="15997"/>
                </a:cubicBezTo>
                <a:lnTo>
                  <a:pt x="7302" y="15997"/>
                </a:lnTo>
                <a:cubicBezTo>
                  <a:pt x="7043" y="16196"/>
                  <a:pt x="6964" y="16693"/>
                  <a:pt x="6626" y="16952"/>
                </a:cubicBezTo>
                <a:cubicBezTo>
                  <a:pt x="6626" y="16991"/>
                  <a:pt x="6626" y="17031"/>
                  <a:pt x="6566" y="17111"/>
                </a:cubicBezTo>
                <a:cubicBezTo>
                  <a:pt x="6307" y="17389"/>
                  <a:pt x="5989" y="17549"/>
                  <a:pt x="5810" y="17986"/>
                </a:cubicBezTo>
                <a:lnTo>
                  <a:pt x="5492" y="18066"/>
                </a:lnTo>
                <a:cubicBezTo>
                  <a:pt x="5424" y="18167"/>
                  <a:pt x="5450" y="18186"/>
                  <a:pt x="5502" y="18186"/>
                </a:cubicBezTo>
                <a:cubicBezTo>
                  <a:pt x="5532" y="18186"/>
                  <a:pt x="5570" y="18180"/>
                  <a:pt x="5603" y="18180"/>
                </a:cubicBezTo>
                <a:cubicBezTo>
                  <a:pt x="5680" y="18180"/>
                  <a:pt x="5727" y="18214"/>
                  <a:pt x="5571" y="18444"/>
                </a:cubicBezTo>
                <a:cubicBezTo>
                  <a:pt x="5485" y="18574"/>
                  <a:pt x="5432" y="18612"/>
                  <a:pt x="5394" y="18612"/>
                </a:cubicBezTo>
                <a:cubicBezTo>
                  <a:pt x="5338" y="18612"/>
                  <a:pt x="5312" y="18531"/>
                  <a:pt x="5254" y="18531"/>
                </a:cubicBezTo>
                <a:cubicBezTo>
                  <a:pt x="5242" y="18531"/>
                  <a:pt x="5229" y="18534"/>
                  <a:pt x="5213" y="18543"/>
                </a:cubicBezTo>
                <a:cubicBezTo>
                  <a:pt x="5153" y="18762"/>
                  <a:pt x="5054" y="19160"/>
                  <a:pt x="4696" y="19359"/>
                </a:cubicBezTo>
                <a:cubicBezTo>
                  <a:pt x="4755" y="19240"/>
                  <a:pt x="4835" y="19180"/>
                  <a:pt x="4895" y="19081"/>
                </a:cubicBezTo>
                <a:lnTo>
                  <a:pt x="4895" y="19081"/>
                </a:lnTo>
                <a:lnTo>
                  <a:pt x="4636" y="19220"/>
                </a:lnTo>
                <a:cubicBezTo>
                  <a:pt x="4716" y="18932"/>
                  <a:pt x="4873" y="18773"/>
                  <a:pt x="4777" y="18773"/>
                </a:cubicBezTo>
                <a:cubicBezTo>
                  <a:pt x="4753" y="18773"/>
                  <a:pt x="4715" y="18782"/>
                  <a:pt x="4656" y="18802"/>
                </a:cubicBezTo>
                <a:cubicBezTo>
                  <a:pt x="4895" y="19081"/>
                  <a:pt x="3940" y="19697"/>
                  <a:pt x="4178" y="19956"/>
                </a:cubicBezTo>
                <a:lnTo>
                  <a:pt x="3999" y="20055"/>
                </a:lnTo>
                <a:cubicBezTo>
                  <a:pt x="4039" y="20016"/>
                  <a:pt x="4039" y="19996"/>
                  <a:pt x="4079" y="19956"/>
                </a:cubicBezTo>
                <a:lnTo>
                  <a:pt x="4079" y="19956"/>
                </a:lnTo>
                <a:cubicBezTo>
                  <a:pt x="3701" y="20135"/>
                  <a:pt x="4079" y="20334"/>
                  <a:pt x="3721" y="20672"/>
                </a:cubicBezTo>
                <a:cubicBezTo>
                  <a:pt x="3648" y="20733"/>
                  <a:pt x="3576" y="20778"/>
                  <a:pt x="3539" y="20778"/>
                </a:cubicBezTo>
                <a:cubicBezTo>
                  <a:pt x="3515" y="20778"/>
                  <a:pt x="3506" y="20759"/>
                  <a:pt x="3522" y="20712"/>
                </a:cubicBezTo>
                <a:lnTo>
                  <a:pt x="3522" y="20712"/>
                </a:lnTo>
                <a:lnTo>
                  <a:pt x="3343" y="21050"/>
                </a:lnTo>
                <a:cubicBezTo>
                  <a:pt x="3319" y="21082"/>
                  <a:pt x="3298" y="21095"/>
                  <a:pt x="3284" y="21095"/>
                </a:cubicBezTo>
                <a:cubicBezTo>
                  <a:pt x="3264" y="21095"/>
                  <a:pt x="3259" y="21066"/>
                  <a:pt x="3283" y="21030"/>
                </a:cubicBezTo>
                <a:lnTo>
                  <a:pt x="3283" y="21030"/>
                </a:lnTo>
                <a:lnTo>
                  <a:pt x="2965" y="21448"/>
                </a:lnTo>
                <a:lnTo>
                  <a:pt x="2945" y="21428"/>
                </a:lnTo>
                <a:cubicBezTo>
                  <a:pt x="2945" y="21528"/>
                  <a:pt x="2885" y="21727"/>
                  <a:pt x="2845" y="21826"/>
                </a:cubicBezTo>
                <a:cubicBezTo>
                  <a:pt x="2821" y="21842"/>
                  <a:pt x="2808" y="21849"/>
                  <a:pt x="2801" y="21849"/>
                </a:cubicBezTo>
                <a:cubicBezTo>
                  <a:pt x="2774" y="21849"/>
                  <a:pt x="2853" y="21747"/>
                  <a:pt x="2806" y="21747"/>
                </a:cubicBezTo>
                <a:lnTo>
                  <a:pt x="2666" y="22045"/>
                </a:lnTo>
                <a:cubicBezTo>
                  <a:pt x="2660" y="22046"/>
                  <a:pt x="2654" y="22046"/>
                  <a:pt x="2649" y="22046"/>
                </a:cubicBezTo>
                <a:cubicBezTo>
                  <a:pt x="2517" y="22046"/>
                  <a:pt x="2633" y="21820"/>
                  <a:pt x="2786" y="21667"/>
                </a:cubicBezTo>
                <a:cubicBezTo>
                  <a:pt x="2769" y="21666"/>
                  <a:pt x="2754" y="21666"/>
                  <a:pt x="2740" y="21666"/>
                </a:cubicBezTo>
                <a:cubicBezTo>
                  <a:pt x="2331" y="21666"/>
                  <a:pt x="2647" y="21937"/>
                  <a:pt x="2089" y="22264"/>
                </a:cubicBezTo>
                <a:lnTo>
                  <a:pt x="2248" y="22005"/>
                </a:lnTo>
                <a:cubicBezTo>
                  <a:pt x="1970" y="22005"/>
                  <a:pt x="1870" y="22244"/>
                  <a:pt x="1552" y="22403"/>
                </a:cubicBezTo>
                <a:cubicBezTo>
                  <a:pt x="1629" y="22390"/>
                  <a:pt x="1893" y="22271"/>
                  <a:pt x="2031" y="22271"/>
                </a:cubicBezTo>
                <a:cubicBezTo>
                  <a:pt x="2100" y="22271"/>
                  <a:pt x="2137" y="22301"/>
                  <a:pt x="2105" y="22387"/>
                </a:cubicBezTo>
                <a:lnTo>
                  <a:pt x="2105" y="22387"/>
                </a:lnTo>
                <a:cubicBezTo>
                  <a:pt x="2141" y="22299"/>
                  <a:pt x="2182" y="22164"/>
                  <a:pt x="2268" y="22164"/>
                </a:cubicBezTo>
                <a:cubicBezTo>
                  <a:pt x="2328" y="22344"/>
                  <a:pt x="2229" y="22344"/>
                  <a:pt x="2089" y="22423"/>
                </a:cubicBezTo>
                <a:cubicBezTo>
                  <a:pt x="2010" y="22483"/>
                  <a:pt x="1910" y="22562"/>
                  <a:pt x="1831" y="22761"/>
                </a:cubicBezTo>
                <a:cubicBezTo>
                  <a:pt x="1811" y="22746"/>
                  <a:pt x="1792" y="22738"/>
                  <a:pt x="1773" y="22738"/>
                </a:cubicBezTo>
                <a:cubicBezTo>
                  <a:pt x="1697" y="22738"/>
                  <a:pt x="1620" y="22856"/>
                  <a:pt x="1492" y="23000"/>
                </a:cubicBezTo>
                <a:lnTo>
                  <a:pt x="1393" y="22881"/>
                </a:lnTo>
                <a:cubicBezTo>
                  <a:pt x="1254" y="23100"/>
                  <a:pt x="1333" y="23139"/>
                  <a:pt x="1293" y="23299"/>
                </a:cubicBezTo>
                <a:cubicBezTo>
                  <a:pt x="1179" y="23401"/>
                  <a:pt x="1085" y="23432"/>
                  <a:pt x="1002" y="23432"/>
                </a:cubicBezTo>
                <a:cubicBezTo>
                  <a:pt x="941" y="23432"/>
                  <a:pt x="887" y="23415"/>
                  <a:pt x="836" y="23398"/>
                </a:cubicBezTo>
                <a:cubicBezTo>
                  <a:pt x="727" y="23514"/>
                  <a:pt x="745" y="23535"/>
                  <a:pt x="796" y="23535"/>
                </a:cubicBezTo>
                <a:cubicBezTo>
                  <a:pt x="826" y="23535"/>
                  <a:pt x="866" y="23528"/>
                  <a:pt x="900" y="23528"/>
                </a:cubicBezTo>
                <a:cubicBezTo>
                  <a:pt x="969" y="23528"/>
                  <a:pt x="1012" y="23557"/>
                  <a:pt x="876" y="23736"/>
                </a:cubicBezTo>
                <a:cubicBezTo>
                  <a:pt x="796" y="23776"/>
                  <a:pt x="736" y="23836"/>
                  <a:pt x="677" y="23895"/>
                </a:cubicBezTo>
                <a:cubicBezTo>
                  <a:pt x="657" y="23935"/>
                  <a:pt x="637" y="23955"/>
                  <a:pt x="597" y="23995"/>
                </a:cubicBezTo>
                <a:cubicBezTo>
                  <a:pt x="557" y="24035"/>
                  <a:pt x="517" y="24075"/>
                  <a:pt x="478" y="24134"/>
                </a:cubicBezTo>
                <a:cubicBezTo>
                  <a:pt x="398" y="24234"/>
                  <a:pt x="318" y="24333"/>
                  <a:pt x="239" y="24453"/>
                </a:cubicBezTo>
                <a:cubicBezTo>
                  <a:pt x="219" y="24512"/>
                  <a:pt x="120" y="24552"/>
                  <a:pt x="239" y="24651"/>
                </a:cubicBezTo>
                <a:cubicBezTo>
                  <a:pt x="279" y="24691"/>
                  <a:pt x="318" y="24731"/>
                  <a:pt x="358" y="24771"/>
                </a:cubicBezTo>
                <a:cubicBezTo>
                  <a:pt x="378" y="24811"/>
                  <a:pt x="338" y="24831"/>
                  <a:pt x="338" y="24850"/>
                </a:cubicBezTo>
                <a:cubicBezTo>
                  <a:pt x="288" y="24926"/>
                  <a:pt x="266" y="24949"/>
                  <a:pt x="257" y="24949"/>
                </a:cubicBezTo>
                <a:cubicBezTo>
                  <a:pt x="240" y="24949"/>
                  <a:pt x="265" y="24875"/>
                  <a:pt x="254" y="24875"/>
                </a:cubicBezTo>
                <a:cubicBezTo>
                  <a:pt x="252" y="24875"/>
                  <a:pt x="247" y="24880"/>
                  <a:pt x="239" y="24890"/>
                </a:cubicBezTo>
                <a:cubicBezTo>
                  <a:pt x="219" y="24970"/>
                  <a:pt x="199" y="25030"/>
                  <a:pt x="179" y="25089"/>
                </a:cubicBezTo>
                <a:cubicBezTo>
                  <a:pt x="168" y="25113"/>
                  <a:pt x="156" y="25122"/>
                  <a:pt x="148" y="25122"/>
                </a:cubicBezTo>
                <a:cubicBezTo>
                  <a:pt x="143" y="25122"/>
                  <a:pt x="139" y="25117"/>
                  <a:pt x="139" y="25109"/>
                </a:cubicBezTo>
                <a:lnTo>
                  <a:pt x="139" y="25109"/>
                </a:lnTo>
                <a:cubicBezTo>
                  <a:pt x="80" y="25248"/>
                  <a:pt x="179" y="25149"/>
                  <a:pt x="80" y="25288"/>
                </a:cubicBezTo>
                <a:cubicBezTo>
                  <a:pt x="80" y="25308"/>
                  <a:pt x="60" y="25308"/>
                  <a:pt x="40" y="25328"/>
                </a:cubicBezTo>
                <a:cubicBezTo>
                  <a:pt x="40" y="25348"/>
                  <a:pt x="40" y="25348"/>
                  <a:pt x="40" y="25348"/>
                </a:cubicBezTo>
                <a:cubicBezTo>
                  <a:pt x="20" y="25368"/>
                  <a:pt x="20" y="25368"/>
                  <a:pt x="20" y="25368"/>
                </a:cubicBezTo>
                <a:lnTo>
                  <a:pt x="0" y="25368"/>
                </a:lnTo>
                <a:lnTo>
                  <a:pt x="20" y="25388"/>
                </a:lnTo>
                <a:cubicBezTo>
                  <a:pt x="40" y="25427"/>
                  <a:pt x="60" y="25467"/>
                  <a:pt x="80" y="25527"/>
                </a:cubicBezTo>
                <a:cubicBezTo>
                  <a:pt x="120" y="25646"/>
                  <a:pt x="100" y="25825"/>
                  <a:pt x="159" y="25965"/>
                </a:cubicBezTo>
                <a:cubicBezTo>
                  <a:pt x="259" y="26004"/>
                  <a:pt x="358" y="26044"/>
                  <a:pt x="458" y="26064"/>
                </a:cubicBezTo>
                <a:cubicBezTo>
                  <a:pt x="537" y="26164"/>
                  <a:pt x="318" y="26104"/>
                  <a:pt x="279" y="26164"/>
                </a:cubicBezTo>
                <a:cubicBezTo>
                  <a:pt x="1094" y="26442"/>
                  <a:pt x="995" y="26422"/>
                  <a:pt x="1453" y="26462"/>
                </a:cubicBezTo>
                <a:cubicBezTo>
                  <a:pt x="1512" y="26542"/>
                  <a:pt x="1671" y="26661"/>
                  <a:pt x="1811" y="26780"/>
                </a:cubicBezTo>
                <a:cubicBezTo>
                  <a:pt x="1652" y="26621"/>
                  <a:pt x="1711" y="26581"/>
                  <a:pt x="1831" y="26562"/>
                </a:cubicBezTo>
                <a:cubicBezTo>
                  <a:pt x="1950" y="26542"/>
                  <a:pt x="2109" y="26542"/>
                  <a:pt x="2229" y="26542"/>
                </a:cubicBezTo>
                <a:cubicBezTo>
                  <a:pt x="2229" y="26542"/>
                  <a:pt x="2209" y="26522"/>
                  <a:pt x="2209" y="26502"/>
                </a:cubicBezTo>
                <a:lnTo>
                  <a:pt x="2209" y="26502"/>
                </a:lnTo>
                <a:lnTo>
                  <a:pt x="2288" y="26542"/>
                </a:lnTo>
                <a:lnTo>
                  <a:pt x="2229" y="26542"/>
                </a:lnTo>
                <a:cubicBezTo>
                  <a:pt x="2248" y="26562"/>
                  <a:pt x="2268" y="26601"/>
                  <a:pt x="2288" y="26621"/>
                </a:cubicBezTo>
                <a:cubicBezTo>
                  <a:pt x="2308" y="26601"/>
                  <a:pt x="2328" y="26581"/>
                  <a:pt x="2348" y="26581"/>
                </a:cubicBezTo>
                <a:lnTo>
                  <a:pt x="2408" y="26621"/>
                </a:lnTo>
                <a:cubicBezTo>
                  <a:pt x="2408" y="26621"/>
                  <a:pt x="2447" y="26562"/>
                  <a:pt x="2507" y="26502"/>
                </a:cubicBezTo>
                <a:lnTo>
                  <a:pt x="2507" y="26502"/>
                </a:lnTo>
                <a:cubicBezTo>
                  <a:pt x="2527" y="26562"/>
                  <a:pt x="2507" y="26661"/>
                  <a:pt x="2467" y="26800"/>
                </a:cubicBezTo>
                <a:lnTo>
                  <a:pt x="2447" y="26800"/>
                </a:lnTo>
                <a:cubicBezTo>
                  <a:pt x="2447" y="26800"/>
                  <a:pt x="2427" y="26780"/>
                  <a:pt x="2427" y="26780"/>
                </a:cubicBezTo>
                <a:lnTo>
                  <a:pt x="2368" y="26721"/>
                </a:lnTo>
                <a:lnTo>
                  <a:pt x="2288" y="26621"/>
                </a:lnTo>
                <a:cubicBezTo>
                  <a:pt x="2189" y="26681"/>
                  <a:pt x="2069" y="26741"/>
                  <a:pt x="2089" y="26860"/>
                </a:cubicBezTo>
                <a:cubicBezTo>
                  <a:pt x="2109" y="26860"/>
                  <a:pt x="2189" y="26880"/>
                  <a:pt x="2268" y="26900"/>
                </a:cubicBezTo>
                <a:cubicBezTo>
                  <a:pt x="2229" y="26920"/>
                  <a:pt x="2209" y="26940"/>
                  <a:pt x="2229" y="26959"/>
                </a:cubicBezTo>
                <a:cubicBezTo>
                  <a:pt x="2238" y="26979"/>
                  <a:pt x="2258" y="26984"/>
                  <a:pt x="2286" y="26984"/>
                </a:cubicBezTo>
                <a:cubicBezTo>
                  <a:pt x="2313" y="26984"/>
                  <a:pt x="2348" y="26979"/>
                  <a:pt x="2388" y="26979"/>
                </a:cubicBezTo>
                <a:lnTo>
                  <a:pt x="2467" y="27139"/>
                </a:lnTo>
                <a:lnTo>
                  <a:pt x="2507" y="27218"/>
                </a:lnTo>
                <a:cubicBezTo>
                  <a:pt x="2527" y="27238"/>
                  <a:pt x="2547" y="27238"/>
                  <a:pt x="2547" y="27238"/>
                </a:cubicBezTo>
                <a:lnTo>
                  <a:pt x="2547" y="27119"/>
                </a:lnTo>
                <a:cubicBezTo>
                  <a:pt x="2766" y="26959"/>
                  <a:pt x="2985" y="26760"/>
                  <a:pt x="3203" y="26542"/>
                </a:cubicBezTo>
                <a:cubicBezTo>
                  <a:pt x="3243" y="26462"/>
                  <a:pt x="3283" y="26382"/>
                  <a:pt x="3323" y="26323"/>
                </a:cubicBezTo>
                <a:lnTo>
                  <a:pt x="3363" y="26144"/>
                </a:lnTo>
                <a:cubicBezTo>
                  <a:pt x="3382" y="26024"/>
                  <a:pt x="3422" y="25905"/>
                  <a:pt x="3462" y="25786"/>
                </a:cubicBezTo>
                <a:cubicBezTo>
                  <a:pt x="3542" y="25527"/>
                  <a:pt x="3641" y="25268"/>
                  <a:pt x="3840" y="24990"/>
                </a:cubicBezTo>
                <a:cubicBezTo>
                  <a:pt x="3840" y="25209"/>
                  <a:pt x="3979" y="25169"/>
                  <a:pt x="4099" y="25268"/>
                </a:cubicBezTo>
                <a:cubicBezTo>
                  <a:pt x="3860" y="25308"/>
                  <a:pt x="3800" y="25726"/>
                  <a:pt x="3542" y="25985"/>
                </a:cubicBezTo>
                <a:cubicBezTo>
                  <a:pt x="3599" y="25927"/>
                  <a:pt x="3639" y="25907"/>
                  <a:pt x="3666" y="25907"/>
                </a:cubicBezTo>
                <a:cubicBezTo>
                  <a:pt x="3704" y="25907"/>
                  <a:pt x="3713" y="25949"/>
                  <a:pt x="3701" y="25985"/>
                </a:cubicBezTo>
                <a:lnTo>
                  <a:pt x="3999" y="25388"/>
                </a:lnTo>
                <a:cubicBezTo>
                  <a:pt x="4024" y="25412"/>
                  <a:pt x="4047" y="25422"/>
                  <a:pt x="4070" y="25422"/>
                </a:cubicBezTo>
                <a:cubicBezTo>
                  <a:pt x="4142" y="25422"/>
                  <a:pt x="4213" y="25328"/>
                  <a:pt x="4318" y="25268"/>
                </a:cubicBezTo>
                <a:cubicBezTo>
                  <a:pt x="4039" y="25189"/>
                  <a:pt x="4497" y="24791"/>
                  <a:pt x="4616" y="24532"/>
                </a:cubicBezTo>
                <a:lnTo>
                  <a:pt x="4616" y="24532"/>
                </a:lnTo>
                <a:cubicBezTo>
                  <a:pt x="4696" y="24592"/>
                  <a:pt x="4716" y="24691"/>
                  <a:pt x="4497" y="24910"/>
                </a:cubicBezTo>
                <a:cubicBezTo>
                  <a:pt x="4875" y="24791"/>
                  <a:pt x="4556" y="24373"/>
                  <a:pt x="4895" y="24214"/>
                </a:cubicBezTo>
                <a:lnTo>
                  <a:pt x="4895" y="24214"/>
                </a:lnTo>
                <a:cubicBezTo>
                  <a:pt x="4855" y="24273"/>
                  <a:pt x="4815" y="24313"/>
                  <a:pt x="4835" y="24353"/>
                </a:cubicBezTo>
                <a:cubicBezTo>
                  <a:pt x="4885" y="24202"/>
                  <a:pt x="5132" y="23968"/>
                  <a:pt x="5198" y="23968"/>
                </a:cubicBezTo>
                <a:cubicBezTo>
                  <a:pt x="5210" y="23968"/>
                  <a:pt x="5216" y="23976"/>
                  <a:pt x="5213" y="23995"/>
                </a:cubicBezTo>
                <a:lnTo>
                  <a:pt x="5173" y="24055"/>
                </a:lnTo>
                <a:cubicBezTo>
                  <a:pt x="5531" y="23696"/>
                  <a:pt x="6188" y="22881"/>
                  <a:pt x="6068" y="22662"/>
                </a:cubicBezTo>
                <a:lnTo>
                  <a:pt x="6068" y="22662"/>
                </a:lnTo>
                <a:cubicBezTo>
                  <a:pt x="6108" y="22682"/>
                  <a:pt x="6228" y="22901"/>
                  <a:pt x="6248" y="22940"/>
                </a:cubicBezTo>
                <a:lnTo>
                  <a:pt x="6267" y="22125"/>
                </a:lnTo>
                <a:cubicBezTo>
                  <a:pt x="6327" y="22045"/>
                  <a:pt x="6387" y="21985"/>
                  <a:pt x="6447" y="21906"/>
                </a:cubicBezTo>
                <a:cubicBezTo>
                  <a:pt x="6645" y="22005"/>
                  <a:pt x="6864" y="22125"/>
                  <a:pt x="6725" y="22403"/>
                </a:cubicBezTo>
                <a:cubicBezTo>
                  <a:pt x="6825" y="22324"/>
                  <a:pt x="6944" y="22224"/>
                  <a:pt x="7063" y="21985"/>
                </a:cubicBezTo>
                <a:lnTo>
                  <a:pt x="7063" y="21985"/>
                </a:lnTo>
                <a:cubicBezTo>
                  <a:pt x="7044" y="22000"/>
                  <a:pt x="7015" y="22006"/>
                  <a:pt x="6982" y="22006"/>
                </a:cubicBezTo>
                <a:cubicBezTo>
                  <a:pt x="6878" y="22006"/>
                  <a:pt x="6739" y="21942"/>
                  <a:pt x="6785" y="21866"/>
                </a:cubicBezTo>
                <a:cubicBezTo>
                  <a:pt x="7141" y="21767"/>
                  <a:pt x="7005" y="21786"/>
                  <a:pt x="7396" y="21610"/>
                </a:cubicBezTo>
                <a:lnTo>
                  <a:pt x="7396" y="21610"/>
                </a:lnTo>
                <a:cubicBezTo>
                  <a:pt x="7387" y="21614"/>
                  <a:pt x="7378" y="21615"/>
                  <a:pt x="7369" y="21615"/>
                </a:cubicBezTo>
                <a:cubicBezTo>
                  <a:pt x="7260" y="21615"/>
                  <a:pt x="7155" y="21356"/>
                  <a:pt x="7282" y="21229"/>
                </a:cubicBezTo>
                <a:lnTo>
                  <a:pt x="7282" y="21229"/>
                </a:lnTo>
                <a:cubicBezTo>
                  <a:pt x="7302" y="21268"/>
                  <a:pt x="7510" y="21401"/>
                  <a:pt x="7502" y="21482"/>
                </a:cubicBezTo>
                <a:lnTo>
                  <a:pt x="7502" y="21482"/>
                </a:lnTo>
                <a:lnTo>
                  <a:pt x="7595" y="20940"/>
                </a:lnTo>
                <a:lnTo>
                  <a:pt x="7595" y="20940"/>
                </a:lnTo>
                <a:cubicBezTo>
                  <a:pt x="7591" y="21036"/>
                  <a:pt x="7714" y="21075"/>
                  <a:pt x="7829" y="21075"/>
                </a:cubicBezTo>
                <a:cubicBezTo>
                  <a:pt x="7853" y="21075"/>
                  <a:pt x="7877" y="21073"/>
                  <a:pt x="7899" y="21070"/>
                </a:cubicBezTo>
                <a:cubicBezTo>
                  <a:pt x="7819" y="21070"/>
                  <a:pt x="8177" y="20752"/>
                  <a:pt x="8257" y="20632"/>
                </a:cubicBezTo>
                <a:lnTo>
                  <a:pt x="8257" y="20632"/>
                </a:lnTo>
                <a:lnTo>
                  <a:pt x="8058" y="20732"/>
                </a:lnTo>
                <a:cubicBezTo>
                  <a:pt x="8456" y="20334"/>
                  <a:pt x="8098" y="20055"/>
                  <a:pt x="8476" y="19638"/>
                </a:cubicBezTo>
                <a:cubicBezTo>
                  <a:pt x="8476" y="19712"/>
                  <a:pt x="8576" y="19887"/>
                  <a:pt x="8710" y="19887"/>
                </a:cubicBezTo>
                <a:cubicBezTo>
                  <a:pt x="8755" y="19887"/>
                  <a:pt x="8804" y="19867"/>
                  <a:pt x="8854" y="19817"/>
                </a:cubicBezTo>
                <a:cubicBezTo>
                  <a:pt x="8854" y="19717"/>
                  <a:pt x="8794" y="19459"/>
                  <a:pt x="8794" y="19180"/>
                </a:cubicBezTo>
                <a:cubicBezTo>
                  <a:pt x="8914" y="19021"/>
                  <a:pt x="9053" y="18862"/>
                  <a:pt x="9192" y="18703"/>
                </a:cubicBezTo>
                <a:lnTo>
                  <a:pt x="9192" y="18703"/>
                </a:lnTo>
                <a:cubicBezTo>
                  <a:pt x="9172" y="19041"/>
                  <a:pt x="9133" y="19399"/>
                  <a:pt x="9073" y="19618"/>
                </a:cubicBezTo>
                <a:cubicBezTo>
                  <a:pt x="9272" y="19518"/>
                  <a:pt x="9192" y="19658"/>
                  <a:pt x="9391" y="19399"/>
                </a:cubicBezTo>
                <a:cubicBezTo>
                  <a:pt x="9396" y="19398"/>
                  <a:pt x="9400" y="19398"/>
                  <a:pt x="9404" y="19398"/>
                </a:cubicBezTo>
                <a:cubicBezTo>
                  <a:pt x="9500" y="19398"/>
                  <a:pt x="9369" y="19621"/>
                  <a:pt x="9312" y="19697"/>
                </a:cubicBezTo>
                <a:lnTo>
                  <a:pt x="9829" y="19160"/>
                </a:lnTo>
                <a:cubicBezTo>
                  <a:pt x="9670" y="19081"/>
                  <a:pt x="10048" y="18623"/>
                  <a:pt x="9928" y="18563"/>
                </a:cubicBezTo>
                <a:lnTo>
                  <a:pt x="9928" y="18563"/>
                </a:lnTo>
                <a:lnTo>
                  <a:pt x="9550" y="19280"/>
                </a:lnTo>
                <a:cubicBezTo>
                  <a:pt x="9391" y="19180"/>
                  <a:pt x="9471" y="18603"/>
                  <a:pt x="9829" y="18225"/>
                </a:cubicBezTo>
                <a:cubicBezTo>
                  <a:pt x="9837" y="18223"/>
                  <a:pt x="9845" y="18222"/>
                  <a:pt x="9852" y="18222"/>
                </a:cubicBezTo>
                <a:cubicBezTo>
                  <a:pt x="9971" y="18222"/>
                  <a:pt x="9992" y="18506"/>
                  <a:pt x="10048" y="18543"/>
                </a:cubicBezTo>
                <a:cubicBezTo>
                  <a:pt x="10048" y="18444"/>
                  <a:pt x="10286" y="18086"/>
                  <a:pt x="10346" y="18086"/>
                </a:cubicBezTo>
                <a:lnTo>
                  <a:pt x="10267" y="18305"/>
                </a:lnTo>
                <a:cubicBezTo>
                  <a:pt x="10505" y="18126"/>
                  <a:pt x="10406" y="17807"/>
                  <a:pt x="10744" y="17648"/>
                </a:cubicBezTo>
                <a:cubicBezTo>
                  <a:pt x="10844" y="17568"/>
                  <a:pt x="11162" y="17529"/>
                  <a:pt x="11082" y="17449"/>
                </a:cubicBezTo>
                <a:cubicBezTo>
                  <a:pt x="10923" y="17449"/>
                  <a:pt x="10665" y="17330"/>
                  <a:pt x="10485" y="17171"/>
                </a:cubicBezTo>
                <a:cubicBezTo>
                  <a:pt x="10585" y="17071"/>
                  <a:pt x="10665" y="16972"/>
                  <a:pt x="10764" y="16852"/>
                </a:cubicBezTo>
                <a:lnTo>
                  <a:pt x="10804" y="16912"/>
                </a:lnTo>
                <a:lnTo>
                  <a:pt x="10844" y="16852"/>
                </a:lnTo>
                <a:lnTo>
                  <a:pt x="10804" y="16812"/>
                </a:lnTo>
                <a:cubicBezTo>
                  <a:pt x="10883" y="16713"/>
                  <a:pt x="10983" y="16613"/>
                  <a:pt x="11062" y="16494"/>
                </a:cubicBezTo>
                <a:cubicBezTo>
                  <a:pt x="11198" y="16572"/>
                  <a:pt x="11126" y="16933"/>
                  <a:pt x="11288" y="16933"/>
                </a:cubicBezTo>
                <a:cubicBezTo>
                  <a:pt x="11292" y="16933"/>
                  <a:pt x="11297" y="16932"/>
                  <a:pt x="11301" y="16932"/>
                </a:cubicBezTo>
                <a:cubicBezTo>
                  <a:pt x="11261" y="16892"/>
                  <a:pt x="11281" y="16773"/>
                  <a:pt x="11301" y="16713"/>
                </a:cubicBezTo>
                <a:cubicBezTo>
                  <a:pt x="11318" y="16704"/>
                  <a:pt x="11332" y="16701"/>
                  <a:pt x="11343" y="16701"/>
                </a:cubicBezTo>
                <a:cubicBezTo>
                  <a:pt x="11383" y="16701"/>
                  <a:pt x="11397" y="16739"/>
                  <a:pt x="11426" y="16739"/>
                </a:cubicBezTo>
                <a:cubicBezTo>
                  <a:pt x="11448" y="16739"/>
                  <a:pt x="11480" y="16716"/>
                  <a:pt x="11540" y="16633"/>
                </a:cubicBezTo>
                <a:cubicBezTo>
                  <a:pt x="11468" y="16518"/>
                  <a:pt x="11699" y="16350"/>
                  <a:pt x="11680" y="16350"/>
                </a:cubicBezTo>
                <a:cubicBezTo>
                  <a:pt x="11673" y="16350"/>
                  <a:pt x="11629" y="16374"/>
                  <a:pt x="11520" y="16434"/>
                </a:cubicBezTo>
                <a:cubicBezTo>
                  <a:pt x="11639" y="16196"/>
                  <a:pt x="11719" y="16255"/>
                  <a:pt x="11918" y="15997"/>
                </a:cubicBezTo>
                <a:cubicBezTo>
                  <a:pt x="11819" y="15997"/>
                  <a:pt x="11799" y="15798"/>
                  <a:pt x="11838" y="15599"/>
                </a:cubicBezTo>
                <a:cubicBezTo>
                  <a:pt x="11898" y="15499"/>
                  <a:pt x="11978" y="15420"/>
                  <a:pt x="12057" y="15320"/>
                </a:cubicBezTo>
                <a:lnTo>
                  <a:pt x="12077" y="15320"/>
                </a:lnTo>
                <a:cubicBezTo>
                  <a:pt x="12435" y="14922"/>
                  <a:pt x="12694" y="14743"/>
                  <a:pt x="13012" y="14365"/>
                </a:cubicBezTo>
                <a:cubicBezTo>
                  <a:pt x="13068" y="14351"/>
                  <a:pt x="13184" y="14278"/>
                  <a:pt x="13240" y="14278"/>
                </a:cubicBezTo>
                <a:cubicBezTo>
                  <a:pt x="13264" y="14278"/>
                  <a:pt x="13277" y="14290"/>
                  <a:pt x="13271" y="14325"/>
                </a:cubicBezTo>
                <a:cubicBezTo>
                  <a:pt x="13291" y="14246"/>
                  <a:pt x="13291" y="14166"/>
                  <a:pt x="13390" y="14047"/>
                </a:cubicBezTo>
                <a:cubicBezTo>
                  <a:pt x="13436" y="14027"/>
                  <a:pt x="13465" y="14018"/>
                  <a:pt x="13481" y="14018"/>
                </a:cubicBezTo>
                <a:cubicBezTo>
                  <a:pt x="13568" y="14018"/>
                  <a:pt x="13283" y="14272"/>
                  <a:pt x="13424" y="14272"/>
                </a:cubicBezTo>
                <a:cubicBezTo>
                  <a:pt x="13436" y="14272"/>
                  <a:pt x="13451" y="14270"/>
                  <a:pt x="13470" y="14266"/>
                </a:cubicBezTo>
                <a:cubicBezTo>
                  <a:pt x="13410" y="14186"/>
                  <a:pt x="13629" y="13868"/>
                  <a:pt x="13729" y="13649"/>
                </a:cubicBezTo>
                <a:cubicBezTo>
                  <a:pt x="13721" y="13647"/>
                  <a:pt x="13712" y="13646"/>
                  <a:pt x="13704" y="13646"/>
                </a:cubicBezTo>
                <a:cubicBezTo>
                  <a:pt x="13534" y="13646"/>
                  <a:pt x="13366" y="14037"/>
                  <a:pt x="13271" y="14246"/>
                </a:cubicBezTo>
                <a:cubicBezTo>
                  <a:pt x="13211" y="14186"/>
                  <a:pt x="13191" y="14107"/>
                  <a:pt x="13171" y="13987"/>
                </a:cubicBezTo>
                <a:cubicBezTo>
                  <a:pt x="13530" y="13569"/>
                  <a:pt x="13888" y="13151"/>
                  <a:pt x="14226" y="12754"/>
                </a:cubicBezTo>
                <a:cubicBezTo>
                  <a:pt x="14524" y="12515"/>
                  <a:pt x="15062" y="11759"/>
                  <a:pt x="15479" y="11401"/>
                </a:cubicBezTo>
                <a:cubicBezTo>
                  <a:pt x="15499" y="11321"/>
                  <a:pt x="15559" y="11222"/>
                  <a:pt x="15539" y="11162"/>
                </a:cubicBezTo>
                <a:cubicBezTo>
                  <a:pt x="15997" y="10625"/>
                  <a:pt x="16454" y="10087"/>
                  <a:pt x="16872" y="9570"/>
                </a:cubicBezTo>
                <a:cubicBezTo>
                  <a:pt x="16892" y="9590"/>
                  <a:pt x="16912" y="9590"/>
                  <a:pt x="16932" y="9610"/>
                </a:cubicBezTo>
                <a:lnTo>
                  <a:pt x="17051" y="9351"/>
                </a:lnTo>
                <a:cubicBezTo>
                  <a:pt x="17051" y="9351"/>
                  <a:pt x="17071" y="9331"/>
                  <a:pt x="17071" y="9331"/>
                </a:cubicBezTo>
                <a:cubicBezTo>
                  <a:pt x="17088" y="9348"/>
                  <a:pt x="17077" y="9420"/>
                  <a:pt x="17107" y="9420"/>
                </a:cubicBezTo>
                <a:cubicBezTo>
                  <a:pt x="17113" y="9420"/>
                  <a:pt x="17121" y="9418"/>
                  <a:pt x="17131" y="9411"/>
                </a:cubicBezTo>
                <a:cubicBezTo>
                  <a:pt x="17111" y="9371"/>
                  <a:pt x="17111" y="9331"/>
                  <a:pt x="17131" y="9272"/>
                </a:cubicBezTo>
                <a:cubicBezTo>
                  <a:pt x="17230" y="9152"/>
                  <a:pt x="17310" y="9033"/>
                  <a:pt x="17409" y="8914"/>
                </a:cubicBezTo>
                <a:lnTo>
                  <a:pt x="17429" y="8914"/>
                </a:lnTo>
                <a:cubicBezTo>
                  <a:pt x="17429" y="8894"/>
                  <a:pt x="17429" y="8894"/>
                  <a:pt x="17429" y="8894"/>
                </a:cubicBezTo>
                <a:cubicBezTo>
                  <a:pt x="17509" y="8794"/>
                  <a:pt x="17588" y="8695"/>
                  <a:pt x="17668" y="8615"/>
                </a:cubicBezTo>
                <a:cubicBezTo>
                  <a:pt x="17668" y="8595"/>
                  <a:pt x="17688" y="8595"/>
                  <a:pt x="17708" y="8575"/>
                </a:cubicBezTo>
                <a:cubicBezTo>
                  <a:pt x="17708" y="8555"/>
                  <a:pt x="17748" y="8536"/>
                  <a:pt x="17748" y="8496"/>
                </a:cubicBezTo>
                <a:cubicBezTo>
                  <a:pt x="20255" y="5472"/>
                  <a:pt x="22264" y="2905"/>
                  <a:pt x="23040" y="1711"/>
                </a:cubicBezTo>
                <a:lnTo>
                  <a:pt x="23179" y="1651"/>
                </a:lnTo>
                <a:cubicBezTo>
                  <a:pt x="23159" y="1651"/>
                  <a:pt x="23120" y="1632"/>
                  <a:pt x="23100" y="1632"/>
                </a:cubicBezTo>
                <a:cubicBezTo>
                  <a:pt x="23199" y="1453"/>
                  <a:pt x="23279" y="1313"/>
                  <a:pt x="23338" y="1214"/>
                </a:cubicBezTo>
                <a:cubicBezTo>
                  <a:pt x="23338" y="1214"/>
                  <a:pt x="23060" y="1114"/>
                  <a:pt x="22742" y="975"/>
                </a:cubicBezTo>
                <a:cubicBezTo>
                  <a:pt x="22662" y="836"/>
                  <a:pt x="22602" y="677"/>
                  <a:pt x="22682" y="577"/>
                </a:cubicBezTo>
                <a:lnTo>
                  <a:pt x="22682" y="577"/>
                </a:lnTo>
                <a:cubicBezTo>
                  <a:pt x="22664" y="583"/>
                  <a:pt x="22647" y="585"/>
                  <a:pt x="22629" y="585"/>
                </a:cubicBezTo>
                <a:cubicBezTo>
                  <a:pt x="22587" y="585"/>
                  <a:pt x="22545" y="571"/>
                  <a:pt x="22503" y="557"/>
                </a:cubicBezTo>
                <a:cubicBezTo>
                  <a:pt x="22483" y="537"/>
                  <a:pt x="22463" y="537"/>
                  <a:pt x="22423" y="517"/>
                </a:cubicBezTo>
                <a:lnTo>
                  <a:pt x="22403" y="497"/>
                </a:lnTo>
                <a:lnTo>
                  <a:pt x="22383" y="478"/>
                </a:lnTo>
                <a:lnTo>
                  <a:pt x="22324" y="438"/>
                </a:lnTo>
                <a:cubicBezTo>
                  <a:pt x="22145" y="338"/>
                  <a:pt x="21906" y="179"/>
                  <a:pt x="21747" y="80"/>
                </a:cubicBezTo>
                <a:cubicBezTo>
                  <a:pt x="21727" y="60"/>
                  <a:pt x="21687" y="60"/>
                  <a:pt x="21667" y="40"/>
                </a:cubicBezTo>
                <a:cubicBezTo>
                  <a:pt x="21647" y="20"/>
                  <a:pt x="21647" y="0"/>
                  <a:pt x="216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11"/>
          <p:cNvSpPr/>
          <p:nvPr/>
        </p:nvSpPr>
        <p:spPr>
          <a:xfrm rot="2513567">
            <a:off x="4300818" y="891707"/>
            <a:ext cx="950680" cy="819575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2" name="Google Shape;932;p11"/>
          <p:cNvGrpSpPr/>
          <p:nvPr/>
        </p:nvGrpSpPr>
        <p:grpSpPr>
          <a:xfrm>
            <a:off x="946050" y="672163"/>
            <a:ext cx="7251900" cy="417000"/>
            <a:chOff x="946050" y="672163"/>
            <a:chExt cx="7251900" cy="417000"/>
          </a:xfrm>
        </p:grpSpPr>
        <p:sp>
          <p:nvSpPr>
            <p:cNvPr id="933" name="Google Shape;933;p11"/>
            <p:cNvSpPr/>
            <p:nvPr/>
          </p:nvSpPr>
          <p:spPr>
            <a:xfrm>
              <a:off x="946050" y="672163"/>
              <a:ext cx="7251900" cy="4170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4" name="Google Shape;934;p11"/>
            <p:cNvGrpSpPr/>
            <p:nvPr/>
          </p:nvGrpSpPr>
          <p:grpSpPr>
            <a:xfrm>
              <a:off x="7209519" y="794061"/>
              <a:ext cx="789243" cy="171052"/>
              <a:chOff x="733775" y="310686"/>
              <a:chExt cx="789243" cy="171052"/>
            </a:xfrm>
          </p:grpSpPr>
          <p:sp>
            <p:nvSpPr>
              <p:cNvPr id="935" name="Google Shape;935;p11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936" name="Google Shape;936;p11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937" name="Google Shape;937;p11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938" name="Google Shape;938;p11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939" name="Google Shape;939;p11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940" name="Google Shape;940;p11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1" name="Google Shape;941;p11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942" name="Google Shape;942;p11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943" name="Google Shape;943;p11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44" name="Google Shape;944;p11"/>
            <p:cNvGrpSpPr/>
            <p:nvPr/>
          </p:nvGrpSpPr>
          <p:grpSpPr>
            <a:xfrm>
              <a:off x="1145239" y="777487"/>
              <a:ext cx="800559" cy="204209"/>
              <a:chOff x="747420" y="664537"/>
              <a:chExt cx="800559" cy="204209"/>
            </a:xfrm>
          </p:grpSpPr>
          <p:grpSp>
            <p:nvGrpSpPr>
              <p:cNvPr id="945" name="Google Shape;945;p11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946" name="Google Shape;946;p11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947;p11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8" name="Google Shape;948;p11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949" name="Google Shape;949;p11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950" name="Google Shape;950;p11"/>
          <p:cNvSpPr/>
          <p:nvPr/>
        </p:nvSpPr>
        <p:spPr>
          <a:xfrm>
            <a:off x="946050" y="1089426"/>
            <a:ext cx="7251900" cy="33819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11"/>
          <p:cNvSpPr txBox="1">
            <a:spLocks noGrp="1"/>
          </p:cNvSpPr>
          <p:nvPr>
            <p:ph type="title" hasCustomPrompt="1"/>
          </p:nvPr>
        </p:nvSpPr>
        <p:spPr>
          <a:xfrm>
            <a:off x="1243200" y="1582350"/>
            <a:ext cx="66576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5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952" name="Google Shape;952;p11"/>
          <p:cNvSpPr txBox="1">
            <a:spLocks noGrp="1"/>
          </p:cNvSpPr>
          <p:nvPr>
            <p:ph type="subTitle" idx="1"/>
          </p:nvPr>
        </p:nvSpPr>
        <p:spPr>
          <a:xfrm>
            <a:off x="1608925" y="3476800"/>
            <a:ext cx="5280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5" name="Google Shape;955;p13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956" name="Google Shape;956;p13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3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3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3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3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3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3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3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3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" name="Google Shape;1014;p1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" name="Google Shape;1015;p13"/>
          <p:cNvGrpSpPr/>
          <p:nvPr/>
        </p:nvGrpSpPr>
        <p:grpSpPr>
          <a:xfrm>
            <a:off x="3898049" y="4134564"/>
            <a:ext cx="1232672" cy="627928"/>
            <a:chOff x="2094425" y="748900"/>
            <a:chExt cx="887900" cy="452300"/>
          </a:xfrm>
        </p:grpSpPr>
        <p:sp>
          <p:nvSpPr>
            <p:cNvPr id="1016" name="Google Shape;1016;p13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0" name="Google Shape;1020;p13"/>
          <p:cNvSpPr/>
          <p:nvPr/>
        </p:nvSpPr>
        <p:spPr>
          <a:xfrm>
            <a:off x="598182" y="3233454"/>
            <a:ext cx="1477624" cy="1512541"/>
          </a:xfrm>
          <a:custGeom>
            <a:avLst/>
            <a:gdLst/>
            <a:ahLst/>
            <a:cxnLst/>
            <a:rect l="l" t="t" r="r" b="b"/>
            <a:pathLst>
              <a:path w="26861" h="27497" extrusionOk="0">
                <a:moveTo>
                  <a:pt x="26781" y="15479"/>
                </a:moveTo>
                <a:cubicBezTo>
                  <a:pt x="26721" y="14823"/>
                  <a:pt x="26701" y="14186"/>
                  <a:pt x="26582" y="13629"/>
                </a:cubicBezTo>
                <a:cubicBezTo>
                  <a:pt x="26542" y="13430"/>
                  <a:pt x="26443" y="13251"/>
                  <a:pt x="26403" y="13052"/>
                </a:cubicBezTo>
                <a:cubicBezTo>
                  <a:pt x="26224" y="12236"/>
                  <a:pt x="26164" y="11401"/>
                  <a:pt x="25945" y="10605"/>
                </a:cubicBezTo>
                <a:cubicBezTo>
                  <a:pt x="25866" y="10346"/>
                  <a:pt x="25726" y="10088"/>
                  <a:pt x="25647" y="9829"/>
                </a:cubicBezTo>
                <a:cubicBezTo>
                  <a:pt x="25567" y="9570"/>
                  <a:pt x="25567" y="9292"/>
                  <a:pt x="25488" y="9013"/>
                </a:cubicBezTo>
                <a:cubicBezTo>
                  <a:pt x="25408" y="8735"/>
                  <a:pt x="25289" y="8476"/>
                  <a:pt x="25189" y="8217"/>
                </a:cubicBezTo>
                <a:cubicBezTo>
                  <a:pt x="25070" y="7819"/>
                  <a:pt x="24851" y="7422"/>
                  <a:pt x="24712" y="7183"/>
                </a:cubicBezTo>
                <a:cubicBezTo>
                  <a:pt x="24592" y="6964"/>
                  <a:pt x="24553" y="6765"/>
                  <a:pt x="24473" y="6606"/>
                </a:cubicBezTo>
                <a:cubicBezTo>
                  <a:pt x="24334" y="6248"/>
                  <a:pt x="24095" y="5929"/>
                  <a:pt x="23896" y="5611"/>
                </a:cubicBezTo>
                <a:cubicBezTo>
                  <a:pt x="23836" y="5511"/>
                  <a:pt x="23856" y="5372"/>
                  <a:pt x="23797" y="5293"/>
                </a:cubicBezTo>
                <a:cubicBezTo>
                  <a:pt x="23737" y="5193"/>
                  <a:pt x="23598" y="5133"/>
                  <a:pt x="23538" y="5034"/>
                </a:cubicBezTo>
                <a:cubicBezTo>
                  <a:pt x="23538" y="5034"/>
                  <a:pt x="23538" y="4934"/>
                  <a:pt x="23498" y="4895"/>
                </a:cubicBezTo>
                <a:cubicBezTo>
                  <a:pt x="23319" y="4636"/>
                  <a:pt x="23160" y="4338"/>
                  <a:pt x="22961" y="4119"/>
                </a:cubicBezTo>
                <a:cubicBezTo>
                  <a:pt x="22881" y="4019"/>
                  <a:pt x="22782" y="3940"/>
                  <a:pt x="22702" y="3840"/>
                </a:cubicBezTo>
                <a:cubicBezTo>
                  <a:pt x="22603" y="3721"/>
                  <a:pt x="22523" y="3582"/>
                  <a:pt x="22503" y="3562"/>
                </a:cubicBezTo>
                <a:cubicBezTo>
                  <a:pt x="22424" y="3442"/>
                  <a:pt x="22284" y="3422"/>
                  <a:pt x="22185" y="3323"/>
                </a:cubicBezTo>
                <a:cubicBezTo>
                  <a:pt x="22145" y="3263"/>
                  <a:pt x="22165" y="3204"/>
                  <a:pt x="22145" y="3164"/>
                </a:cubicBezTo>
                <a:cubicBezTo>
                  <a:pt x="22105" y="3124"/>
                  <a:pt x="22006" y="3104"/>
                  <a:pt x="21966" y="3044"/>
                </a:cubicBezTo>
                <a:cubicBezTo>
                  <a:pt x="21707" y="2746"/>
                  <a:pt x="21409" y="2388"/>
                  <a:pt x="21051" y="2129"/>
                </a:cubicBezTo>
                <a:cubicBezTo>
                  <a:pt x="20951" y="2069"/>
                  <a:pt x="20832" y="2050"/>
                  <a:pt x="20752" y="1990"/>
                </a:cubicBezTo>
                <a:cubicBezTo>
                  <a:pt x="20633" y="1910"/>
                  <a:pt x="20553" y="1811"/>
                  <a:pt x="20454" y="1731"/>
                </a:cubicBezTo>
                <a:cubicBezTo>
                  <a:pt x="20255" y="1592"/>
                  <a:pt x="20056" y="1492"/>
                  <a:pt x="19837" y="1373"/>
                </a:cubicBezTo>
                <a:cubicBezTo>
                  <a:pt x="19419" y="1134"/>
                  <a:pt x="19002" y="955"/>
                  <a:pt x="18584" y="756"/>
                </a:cubicBezTo>
                <a:cubicBezTo>
                  <a:pt x="17768" y="398"/>
                  <a:pt x="16912" y="140"/>
                  <a:pt x="16077" y="40"/>
                </a:cubicBezTo>
                <a:cubicBezTo>
                  <a:pt x="15321" y="40"/>
                  <a:pt x="14604" y="0"/>
                  <a:pt x="13928" y="40"/>
                </a:cubicBezTo>
                <a:cubicBezTo>
                  <a:pt x="13829" y="40"/>
                  <a:pt x="13749" y="0"/>
                  <a:pt x="13649" y="20"/>
                </a:cubicBezTo>
                <a:cubicBezTo>
                  <a:pt x="13590" y="20"/>
                  <a:pt x="13510" y="80"/>
                  <a:pt x="13451" y="100"/>
                </a:cubicBezTo>
                <a:cubicBezTo>
                  <a:pt x="13271" y="120"/>
                  <a:pt x="13072" y="100"/>
                  <a:pt x="12913" y="120"/>
                </a:cubicBezTo>
                <a:cubicBezTo>
                  <a:pt x="12754" y="159"/>
                  <a:pt x="12595" y="219"/>
                  <a:pt x="12436" y="279"/>
                </a:cubicBezTo>
                <a:cubicBezTo>
                  <a:pt x="12356" y="299"/>
                  <a:pt x="12277" y="299"/>
                  <a:pt x="12197" y="319"/>
                </a:cubicBezTo>
                <a:cubicBezTo>
                  <a:pt x="12197" y="319"/>
                  <a:pt x="12157" y="418"/>
                  <a:pt x="12137" y="418"/>
                </a:cubicBezTo>
                <a:cubicBezTo>
                  <a:pt x="12098" y="458"/>
                  <a:pt x="12018" y="398"/>
                  <a:pt x="11978" y="418"/>
                </a:cubicBezTo>
                <a:cubicBezTo>
                  <a:pt x="11401" y="617"/>
                  <a:pt x="10765" y="756"/>
                  <a:pt x="10168" y="876"/>
                </a:cubicBezTo>
                <a:cubicBezTo>
                  <a:pt x="9790" y="955"/>
                  <a:pt x="9451" y="1055"/>
                  <a:pt x="9113" y="1174"/>
                </a:cubicBezTo>
                <a:cubicBezTo>
                  <a:pt x="6944" y="1393"/>
                  <a:pt x="5034" y="2030"/>
                  <a:pt x="3284" y="3960"/>
                </a:cubicBezTo>
                <a:cubicBezTo>
                  <a:pt x="3204" y="4039"/>
                  <a:pt x="3124" y="4139"/>
                  <a:pt x="3065" y="4238"/>
                </a:cubicBezTo>
                <a:cubicBezTo>
                  <a:pt x="3045" y="4218"/>
                  <a:pt x="3025" y="4198"/>
                  <a:pt x="3025" y="4198"/>
                </a:cubicBezTo>
                <a:cubicBezTo>
                  <a:pt x="2925" y="4079"/>
                  <a:pt x="2826" y="4159"/>
                  <a:pt x="2746" y="4178"/>
                </a:cubicBezTo>
                <a:cubicBezTo>
                  <a:pt x="2707" y="4198"/>
                  <a:pt x="2647" y="4238"/>
                  <a:pt x="2607" y="4278"/>
                </a:cubicBezTo>
                <a:cubicBezTo>
                  <a:pt x="2408" y="4417"/>
                  <a:pt x="2209" y="4636"/>
                  <a:pt x="2070" y="4895"/>
                </a:cubicBezTo>
                <a:cubicBezTo>
                  <a:pt x="2010" y="5034"/>
                  <a:pt x="2010" y="5153"/>
                  <a:pt x="1950" y="5293"/>
                </a:cubicBezTo>
                <a:cubicBezTo>
                  <a:pt x="1692" y="5790"/>
                  <a:pt x="1294" y="6287"/>
                  <a:pt x="1135" y="6765"/>
                </a:cubicBezTo>
                <a:cubicBezTo>
                  <a:pt x="1095" y="6964"/>
                  <a:pt x="1214" y="7262"/>
                  <a:pt x="956" y="7322"/>
                </a:cubicBezTo>
                <a:cubicBezTo>
                  <a:pt x="1055" y="7501"/>
                  <a:pt x="916" y="7800"/>
                  <a:pt x="816" y="8018"/>
                </a:cubicBezTo>
                <a:cubicBezTo>
                  <a:pt x="737" y="8138"/>
                  <a:pt x="677" y="8217"/>
                  <a:pt x="598" y="8277"/>
                </a:cubicBezTo>
                <a:cubicBezTo>
                  <a:pt x="538" y="9033"/>
                  <a:pt x="239" y="9789"/>
                  <a:pt x="160" y="10545"/>
                </a:cubicBezTo>
                <a:cubicBezTo>
                  <a:pt x="80" y="11301"/>
                  <a:pt x="1" y="12018"/>
                  <a:pt x="1" y="12674"/>
                </a:cubicBezTo>
                <a:cubicBezTo>
                  <a:pt x="21" y="13768"/>
                  <a:pt x="40" y="14743"/>
                  <a:pt x="200" y="15798"/>
                </a:cubicBezTo>
                <a:cubicBezTo>
                  <a:pt x="239" y="15957"/>
                  <a:pt x="319" y="16136"/>
                  <a:pt x="359" y="16315"/>
                </a:cubicBezTo>
                <a:cubicBezTo>
                  <a:pt x="418" y="16494"/>
                  <a:pt x="458" y="16673"/>
                  <a:pt x="518" y="16872"/>
                </a:cubicBezTo>
                <a:cubicBezTo>
                  <a:pt x="478" y="16912"/>
                  <a:pt x="498" y="16912"/>
                  <a:pt x="538" y="16932"/>
                </a:cubicBezTo>
                <a:cubicBezTo>
                  <a:pt x="598" y="17151"/>
                  <a:pt x="677" y="17370"/>
                  <a:pt x="757" y="17569"/>
                </a:cubicBezTo>
                <a:cubicBezTo>
                  <a:pt x="757" y="17608"/>
                  <a:pt x="757" y="17648"/>
                  <a:pt x="737" y="17688"/>
                </a:cubicBezTo>
                <a:cubicBezTo>
                  <a:pt x="777" y="17728"/>
                  <a:pt x="816" y="17768"/>
                  <a:pt x="836" y="17807"/>
                </a:cubicBezTo>
                <a:cubicBezTo>
                  <a:pt x="916" y="17986"/>
                  <a:pt x="1015" y="18185"/>
                  <a:pt x="1095" y="18364"/>
                </a:cubicBezTo>
                <a:cubicBezTo>
                  <a:pt x="1095" y="18364"/>
                  <a:pt x="1095" y="18384"/>
                  <a:pt x="1135" y="18424"/>
                </a:cubicBezTo>
                <a:cubicBezTo>
                  <a:pt x="1175" y="18504"/>
                  <a:pt x="1214" y="18583"/>
                  <a:pt x="1254" y="18683"/>
                </a:cubicBezTo>
                <a:cubicBezTo>
                  <a:pt x="1254" y="18742"/>
                  <a:pt x="1294" y="18802"/>
                  <a:pt x="1354" y="18842"/>
                </a:cubicBezTo>
                <a:cubicBezTo>
                  <a:pt x="1473" y="19041"/>
                  <a:pt x="1592" y="19220"/>
                  <a:pt x="1732" y="19419"/>
                </a:cubicBezTo>
                <a:cubicBezTo>
                  <a:pt x="3264" y="21588"/>
                  <a:pt x="5850" y="22841"/>
                  <a:pt x="8476" y="23299"/>
                </a:cubicBezTo>
                <a:cubicBezTo>
                  <a:pt x="10327" y="23637"/>
                  <a:pt x="12197" y="23617"/>
                  <a:pt x="14087" y="23518"/>
                </a:cubicBezTo>
                <a:cubicBezTo>
                  <a:pt x="13988" y="23537"/>
                  <a:pt x="13888" y="23557"/>
                  <a:pt x="13789" y="23577"/>
                </a:cubicBezTo>
                <a:cubicBezTo>
                  <a:pt x="13709" y="23597"/>
                  <a:pt x="13530" y="23617"/>
                  <a:pt x="13451" y="23657"/>
                </a:cubicBezTo>
                <a:cubicBezTo>
                  <a:pt x="13431" y="23657"/>
                  <a:pt x="13411" y="23756"/>
                  <a:pt x="13391" y="23756"/>
                </a:cubicBezTo>
                <a:cubicBezTo>
                  <a:pt x="13331" y="23776"/>
                  <a:pt x="13252" y="23717"/>
                  <a:pt x="13172" y="23717"/>
                </a:cubicBezTo>
                <a:cubicBezTo>
                  <a:pt x="12913" y="23717"/>
                  <a:pt x="12734" y="23736"/>
                  <a:pt x="12535" y="23736"/>
                </a:cubicBezTo>
                <a:cubicBezTo>
                  <a:pt x="12376" y="23736"/>
                  <a:pt x="12217" y="23796"/>
                  <a:pt x="12078" y="23677"/>
                </a:cubicBezTo>
                <a:cubicBezTo>
                  <a:pt x="11899" y="23717"/>
                  <a:pt x="11640" y="23796"/>
                  <a:pt x="11381" y="23836"/>
                </a:cubicBezTo>
                <a:cubicBezTo>
                  <a:pt x="11302" y="23856"/>
                  <a:pt x="11123" y="23876"/>
                  <a:pt x="11123" y="23876"/>
                </a:cubicBezTo>
                <a:cubicBezTo>
                  <a:pt x="11083" y="23876"/>
                  <a:pt x="11083" y="23836"/>
                  <a:pt x="11063" y="23836"/>
                </a:cubicBezTo>
                <a:cubicBezTo>
                  <a:pt x="10944" y="23856"/>
                  <a:pt x="10824" y="23915"/>
                  <a:pt x="10705" y="23915"/>
                </a:cubicBezTo>
                <a:cubicBezTo>
                  <a:pt x="10148" y="23955"/>
                  <a:pt x="9272" y="23537"/>
                  <a:pt x="9093" y="24194"/>
                </a:cubicBezTo>
                <a:cubicBezTo>
                  <a:pt x="9014" y="24492"/>
                  <a:pt x="9073" y="24711"/>
                  <a:pt x="9193" y="24851"/>
                </a:cubicBezTo>
                <a:cubicBezTo>
                  <a:pt x="9213" y="24890"/>
                  <a:pt x="9332" y="24871"/>
                  <a:pt x="9412" y="24930"/>
                </a:cubicBezTo>
                <a:cubicBezTo>
                  <a:pt x="9491" y="24970"/>
                  <a:pt x="9571" y="25010"/>
                  <a:pt x="9611" y="25109"/>
                </a:cubicBezTo>
                <a:cubicBezTo>
                  <a:pt x="10148" y="25109"/>
                  <a:pt x="10745" y="24990"/>
                  <a:pt x="11322" y="24950"/>
                </a:cubicBezTo>
                <a:cubicBezTo>
                  <a:pt x="11381" y="24930"/>
                  <a:pt x="11461" y="24890"/>
                  <a:pt x="11521" y="24890"/>
                </a:cubicBezTo>
                <a:cubicBezTo>
                  <a:pt x="11580" y="24890"/>
                  <a:pt x="11640" y="24950"/>
                  <a:pt x="11720" y="24950"/>
                </a:cubicBezTo>
                <a:cubicBezTo>
                  <a:pt x="11859" y="24930"/>
                  <a:pt x="12018" y="24851"/>
                  <a:pt x="12157" y="24851"/>
                </a:cubicBezTo>
                <a:cubicBezTo>
                  <a:pt x="12197" y="24831"/>
                  <a:pt x="12297" y="24890"/>
                  <a:pt x="12356" y="24890"/>
                </a:cubicBezTo>
                <a:cubicBezTo>
                  <a:pt x="12436" y="24890"/>
                  <a:pt x="12495" y="24851"/>
                  <a:pt x="12575" y="24831"/>
                </a:cubicBezTo>
                <a:cubicBezTo>
                  <a:pt x="12655" y="24831"/>
                  <a:pt x="12714" y="24890"/>
                  <a:pt x="12774" y="24890"/>
                </a:cubicBezTo>
                <a:cubicBezTo>
                  <a:pt x="13013" y="24871"/>
                  <a:pt x="13192" y="24751"/>
                  <a:pt x="13371" y="24910"/>
                </a:cubicBezTo>
                <a:cubicBezTo>
                  <a:pt x="13590" y="24811"/>
                  <a:pt x="13829" y="24771"/>
                  <a:pt x="14027" y="24731"/>
                </a:cubicBezTo>
                <a:cubicBezTo>
                  <a:pt x="14127" y="24691"/>
                  <a:pt x="14127" y="24731"/>
                  <a:pt x="14226" y="24711"/>
                </a:cubicBezTo>
                <a:cubicBezTo>
                  <a:pt x="14525" y="24652"/>
                  <a:pt x="14843" y="24532"/>
                  <a:pt x="15142" y="24492"/>
                </a:cubicBezTo>
                <a:cubicBezTo>
                  <a:pt x="15261" y="24473"/>
                  <a:pt x="15380" y="24532"/>
                  <a:pt x="15500" y="24512"/>
                </a:cubicBezTo>
                <a:cubicBezTo>
                  <a:pt x="15599" y="24512"/>
                  <a:pt x="15679" y="24413"/>
                  <a:pt x="15778" y="24393"/>
                </a:cubicBezTo>
                <a:cubicBezTo>
                  <a:pt x="16534" y="24154"/>
                  <a:pt x="17310" y="24274"/>
                  <a:pt x="18126" y="24055"/>
                </a:cubicBezTo>
                <a:cubicBezTo>
                  <a:pt x="18285" y="24015"/>
                  <a:pt x="18444" y="23935"/>
                  <a:pt x="18604" y="23876"/>
                </a:cubicBezTo>
                <a:cubicBezTo>
                  <a:pt x="18604" y="23876"/>
                  <a:pt x="18663" y="23935"/>
                  <a:pt x="18703" y="23915"/>
                </a:cubicBezTo>
                <a:cubicBezTo>
                  <a:pt x="18822" y="23896"/>
                  <a:pt x="19002" y="23836"/>
                  <a:pt x="19141" y="23796"/>
                </a:cubicBezTo>
                <a:cubicBezTo>
                  <a:pt x="20215" y="23458"/>
                  <a:pt x="21230" y="22960"/>
                  <a:pt x="22066" y="22264"/>
                </a:cubicBezTo>
                <a:cubicBezTo>
                  <a:pt x="22125" y="22204"/>
                  <a:pt x="22185" y="22165"/>
                  <a:pt x="22245" y="22105"/>
                </a:cubicBezTo>
                <a:cubicBezTo>
                  <a:pt x="22563" y="21806"/>
                  <a:pt x="22861" y="21448"/>
                  <a:pt x="23100" y="21170"/>
                </a:cubicBezTo>
                <a:cubicBezTo>
                  <a:pt x="23319" y="20931"/>
                  <a:pt x="23558" y="20414"/>
                  <a:pt x="23797" y="20175"/>
                </a:cubicBezTo>
                <a:cubicBezTo>
                  <a:pt x="23816" y="20155"/>
                  <a:pt x="23777" y="20115"/>
                  <a:pt x="23777" y="20076"/>
                </a:cubicBezTo>
                <a:cubicBezTo>
                  <a:pt x="24015" y="19598"/>
                  <a:pt x="24155" y="19041"/>
                  <a:pt x="24254" y="18782"/>
                </a:cubicBezTo>
                <a:cubicBezTo>
                  <a:pt x="24413" y="18364"/>
                  <a:pt x="24433" y="17867"/>
                  <a:pt x="24533" y="17390"/>
                </a:cubicBezTo>
                <a:cubicBezTo>
                  <a:pt x="24612" y="16872"/>
                  <a:pt x="24771" y="16375"/>
                  <a:pt x="24732" y="15798"/>
                </a:cubicBezTo>
                <a:cubicBezTo>
                  <a:pt x="24712" y="15559"/>
                  <a:pt x="24712" y="15440"/>
                  <a:pt x="24712" y="15320"/>
                </a:cubicBezTo>
                <a:cubicBezTo>
                  <a:pt x="24712" y="15082"/>
                  <a:pt x="24632" y="14843"/>
                  <a:pt x="24612" y="14604"/>
                </a:cubicBezTo>
                <a:cubicBezTo>
                  <a:pt x="24592" y="14505"/>
                  <a:pt x="24652" y="14425"/>
                  <a:pt x="24632" y="14326"/>
                </a:cubicBezTo>
                <a:cubicBezTo>
                  <a:pt x="24573" y="13589"/>
                  <a:pt x="24493" y="12833"/>
                  <a:pt x="24354" y="12097"/>
                </a:cubicBezTo>
                <a:cubicBezTo>
                  <a:pt x="24194" y="11361"/>
                  <a:pt x="24015" y="10665"/>
                  <a:pt x="23797" y="9988"/>
                </a:cubicBezTo>
                <a:cubicBezTo>
                  <a:pt x="23757" y="9909"/>
                  <a:pt x="23816" y="9809"/>
                  <a:pt x="23777" y="9749"/>
                </a:cubicBezTo>
                <a:cubicBezTo>
                  <a:pt x="23757" y="9670"/>
                  <a:pt x="23657" y="9630"/>
                  <a:pt x="23617" y="9550"/>
                </a:cubicBezTo>
                <a:cubicBezTo>
                  <a:pt x="23598" y="9511"/>
                  <a:pt x="23657" y="9471"/>
                  <a:pt x="23637" y="9431"/>
                </a:cubicBezTo>
                <a:cubicBezTo>
                  <a:pt x="23617" y="9312"/>
                  <a:pt x="23419" y="8954"/>
                  <a:pt x="23379" y="8914"/>
                </a:cubicBezTo>
                <a:cubicBezTo>
                  <a:pt x="23339" y="8874"/>
                  <a:pt x="23419" y="8854"/>
                  <a:pt x="23399" y="8834"/>
                </a:cubicBezTo>
                <a:cubicBezTo>
                  <a:pt x="23379" y="8774"/>
                  <a:pt x="23339" y="8774"/>
                  <a:pt x="23319" y="8755"/>
                </a:cubicBezTo>
                <a:cubicBezTo>
                  <a:pt x="23299" y="8695"/>
                  <a:pt x="23359" y="8655"/>
                  <a:pt x="23319" y="8615"/>
                </a:cubicBezTo>
                <a:cubicBezTo>
                  <a:pt x="23279" y="8456"/>
                  <a:pt x="23140" y="8337"/>
                  <a:pt x="23080" y="8197"/>
                </a:cubicBezTo>
                <a:cubicBezTo>
                  <a:pt x="23060" y="8158"/>
                  <a:pt x="23100" y="8118"/>
                  <a:pt x="23100" y="8098"/>
                </a:cubicBezTo>
                <a:cubicBezTo>
                  <a:pt x="23080" y="8058"/>
                  <a:pt x="23021" y="8058"/>
                  <a:pt x="23001" y="8018"/>
                </a:cubicBezTo>
                <a:cubicBezTo>
                  <a:pt x="22941" y="7879"/>
                  <a:pt x="22842" y="7740"/>
                  <a:pt x="22782" y="7581"/>
                </a:cubicBezTo>
                <a:cubicBezTo>
                  <a:pt x="22742" y="7501"/>
                  <a:pt x="22762" y="7402"/>
                  <a:pt x="22722" y="7322"/>
                </a:cubicBezTo>
                <a:cubicBezTo>
                  <a:pt x="22643" y="7163"/>
                  <a:pt x="22503" y="7043"/>
                  <a:pt x="22404" y="6884"/>
                </a:cubicBezTo>
                <a:cubicBezTo>
                  <a:pt x="22245" y="6626"/>
                  <a:pt x="22066" y="6307"/>
                  <a:pt x="21887" y="5969"/>
                </a:cubicBezTo>
                <a:cubicBezTo>
                  <a:pt x="21767" y="5790"/>
                  <a:pt x="21727" y="5591"/>
                  <a:pt x="21648" y="5472"/>
                </a:cubicBezTo>
                <a:cubicBezTo>
                  <a:pt x="21608" y="5412"/>
                  <a:pt x="21469" y="5392"/>
                  <a:pt x="21429" y="5332"/>
                </a:cubicBezTo>
                <a:cubicBezTo>
                  <a:pt x="21389" y="5273"/>
                  <a:pt x="21369" y="5153"/>
                  <a:pt x="21329" y="5094"/>
                </a:cubicBezTo>
                <a:cubicBezTo>
                  <a:pt x="21310" y="5054"/>
                  <a:pt x="21250" y="5094"/>
                  <a:pt x="21230" y="5034"/>
                </a:cubicBezTo>
                <a:cubicBezTo>
                  <a:pt x="21230" y="5014"/>
                  <a:pt x="21270" y="4915"/>
                  <a:pt x="21270" y="4895"/>
                </a:cubicBezTo>
                <a:cubicBezTo>
                  <a:pt x="21210" y="4815"/>
                  <a:pt x="21111" y="4775"/>
                  <a:pt x="21071" y="4716"/>
                </a:cubicBezTo>
                <a:cubicBezTo>
                  <a:pt x="20852" y="4457"/>
                  <a:pt x="20534" y="4298"/>
                  <a:pt x="20295" y="4079"/>
                </a:cubicBezTo>
                <a:cubicBezTo>
                  <a:pt x="20156" y="3960"/>
                  <a:pt x="20036" y="3840"/>
                  <a:pt x="19897" y="3721"/>
                </a:cubicBezTo>
                <a:cubicBezTo>
                  <a:pt x="19857" y="3701"/>
                  <a:pt x="19797" y="3701"/>
                  <a:pt x="19797" y="3701"/>
                </a:cubicBezTo>
                <a:cubicBezTo>
                  <a:pt x="19738" y="3661"/>
                  <a:pt x="19758" y="3601"/>
                  <a:pt x="19738" y="3582"/>
                </a:cubicBezTo>
                <a:cubicBezTo>
                  <a:pt x="19698" y="3542"/>
                  <a:pt x="19579" y="3422"/>
                  <a:pt x="19579" y="3422"/>
                </a:cubicBezTo>
                <a:cubicBezTo>
                  <a:pt x="19081" y="3005"/>
                  <a:pt x="18564" y="2666"/>
                  <a:pt x="18106" y="2189"/>
                </a:cubicBezTo>
                <a:cubicBezTo>
                  <a:pt x="18345" y="2209"/>
                  <a:pt x="18524" y="2328"/>
                  <a:pt x="18723" y="2447"/>
                </a:cubicBezTo>
                <a:cubicBezTo>
                  <a:pt x="19141" y="2706"/>
                  <a:pt x="19559" y="2925"/>
                  <a:pt x="19937" y="3184"/>
                </a:cubicBezTo>
                <a:cubicBezTo>
                  <a:pt x="20016" y="3243"/>
                  <a:pt x="20116" y="3323"/>
                  <a:pt x="20215" y="3383"/>
                </a:cubicBezTo>
                <a:cubicBezTo>
                  <a:pt x="20315" y="3422"/>
                  <a:pt x="20454" y="3422"/>
                  <a:pt x="20534" y="3482"/>
                </a:cubicBezTo>
                <a:cubicBezTo>
                  <a:pt x="20573" y="3522"/>
                  <a:pt x="20633" y="3562"/>
                  <a:pt x="20693" y="3601"/>
                </a:cubicBezTo>
                <a:cubicBezTo>
                  <a:pt x="20733" y="3641"/>
                  <a:pt x="20792" y="3681"/>
                  <a:pt x="20792" y="3681"/>
                </a:cubicBezTo>
                <a:cubicBezTo>
                  <a:pt x="20792" y="3701"/>
                  <a:pt x="20772" y="3761"/>
                  <a:pt x="20812" y="3800"/>
                </a:cubicBezTo>
                <a:cubicBezTo>
                  <a:pt x="20852" y="3820"/>
                  <a:pt x="20971" y="3820"/>
                  <a:pt x="21011" y="3860"/>
                </a:cubicBezTo>
                <a:cubicBezTo>
                  <a:pt x="21031" y="3880"/>
                  <a:pt x="20991" y="3920"/>
                  <a:pt x="21011" y="3940"/>
                </a:cubicBezTo>
                <a:cubicBezTo>
                  <a:pt x="21031" y="3979"/>
                  <a:pt x="21071" y="3960"/>
                  <a:pt x="21111" y="3999"/>
                </a:cubicBezTo>
                <a:cubicBezTo>
                  <a:pt x="21310" y="4198"/>
                  <a:pt x="21389" y="4497"/>
                  <a:pt x="21668" y="4656"/>
                </a:cubicBezTo>
                <a:cubicBezTo>
                  <a:pt x="21707" y="5133"/>
                  <a:pt x="22105" y="5492"/>
                  <a:pt x="22404" y="5949"/>
                </a:cubicBezTo>
                <a:cubicBezTo>
                  <a:pt x="22503" y="6069"/>
                  <a:pt x="22603" y="6208"/>
                  <a:pt x="22682" y="6347"/>
                </a:cubicBezTo>
                <a:cubicBezTo>
                  <a:pt x="22702" y="6407"/>
                  <a:pt x="22643" y="6486"/>
                  <a:pt x="22662" y="6546"/>
                </a:cubicBezTo>
                <a:cubicBezTo>
                  <a:pt x="22682" y="6606"/>
                  <a:pt x="22782" y="6665"/>
                  <a:pt x="22802" y="6725"/>
                </a:cubicBezTo>
                <a:cubicBezTo>
                  <a:pt x="22921" y="6984"/>
                  <a:pt x="23060" y="7223"/>
                  <a:pt x="23200" y="7481"/>
                </a:cubicBezTo>
                <a:cubicBezTo>
                  <a:pt x="23419" y="7939"/>
                  <a:pt x="23498" y="8317"/>
                  <a:pt x="23677" y="8655"/>
                </a:cubicBezTo>
                <a:cubicBezTo>
                  <a:pt x="23856" y="9013"/>
                  <a:pt x="24035" y="9332"/>
                  <a:pt x="24155" y="9670"/>
                </a:cubicBezTo>
                <a:cubicBezTo>
                  <a:pt x="24155" y="9729"/>
                  <a:pt x="24115" y="9809"/>
                  <a:pt x="24135" y="9849"/>
                </a:cubicBezTo>
                <a:cubicBezTo>
                  <a:pt x="24155" y="9928"/>
                  <a:pt x="24214" y="9948"/>
                  <a:pt x="24234" y="10008"/>
                </a:cubicBezTo>
                <a:cubicBezTo>
                  <a:pt x="24274" y="10127"/>
                  <a:pt x="24234" y="10267"/>
                  <a:pt x="24274" y="10366"/>
                </a:cubicBezTo>
                <a:cubicBezTo>
                  <a:pt x="24274" y="10426"/>
                  <a:pt x="24374" y="10426"/>
                  <a:pt x="24393" y="10486"/>
                </a:cubicBezTo>
                <a:cubicBezTo>
                  <a:pt x="24433" y="10525"/>
                  <a:pt x="24374" y="10605"/>
                  <a:pt x="24393" y="10645"/>
                </a:cubicBezTo>
                <a:cubicBezTo>
                  <a:pt x="24393" y="10704"/>
                  <a:pt x="24413" y="10724"/>
                  <a:pt x="24413" y="10784"/>
                </a:cubicBezTo>
                <a:cubicBezTo>
                  <a:pt x="24433" y="11102"/>
                  <a:pt x="24672" y="11202"/>
                  <a:pt x="24752" y="11421"/>
                </a:cubicBezTo>
                <a:cubicBezTo>
                  <a:pt x="24831" y="11659"/>
                  <a:pt x="24851" y="11898"/>
                  <a:pt x="24891" y="12157"/>
                </a:cubicBezTo>
                <a:cubicBezTo>
                  <a:pt x="24931" y="12475"/>
                  <a:pt x="25030" y="12853"/>
                  <a:pt x="24970" y="13072"/>
                </a:cubicBezTo>
                <a:cubicBezTo>
                  <a:pt x="24871" y="13410"/>
                  <a:pt x="25070" y="13729"/>
                  <a:pt x="25130" y="14047"/>
                </a:cubicBezTo>
                <a:cubicBezTo>
                  <a:pt x="25189" y="14266"/>
                  <a:pt x="25150" y="14524"/>
                  <a:pt x="25150" y="14664"/>
                </a:cubicBezTo>
                <a:cubicBezTo>
                  <a:pt x="25150" y="14723"/>
                  <a:pt x="25209" y="14783"/>
                  <a:pt x="25209" y="14863"/>
                </a:cubicBezTo>
                <a:cubicBezTo>
                  <a:pt x="25209" y="14982"/>
                  <a:pt x="25229" y="15101"/>
                  <a:pt x="25229" y="15221"/>
                </a:cubicBezTo>
                <a:cubicBezTo>
                  <a:pt x="25249" y="15360"/>
                  <a:pt x="25309" y="15499"/>
                  <a:pt x="25249" y="15639"/>
                </a:cubicBezTo>
                <a:cubicBezTo>
                  <a:pt x="25269" y="15778"/>
                  <a:pt x="25408" y="15838"/>
                  <a:pt x="25428" y="15977"/>
                </a:cubicBezTo>
                <a:cubicBezTo>
                  <a:pt x="25309" y="16136"/>
                  <a:pt x="25468" y="16335"/>
                  <a:pt x="25468" y="16474"/>
                </a:cubicBezTo>
                <a:cubicBezTo>
                  <a:pt x="25468" y="16534"/>
                  <a:pt x="25408" y="16594"/>
                  <a:pt x="25408" y="16653"/>
                </a:cubicBezTo>
                <a:cubicBezTo>
                  <a:pt x="25428" y="16852"/>
                  <a:pt x="25488" y="17071"/>
                  <a:pt x="25488" y="17230"/>
                </a:cubicBezTo>
                <a:cubicBezTo>
                  <a:pt x="25488" y="17270"/>
                  <a:pt x="25428" y="17350"/>
                  <a:pt x="25428" y="17390"/>
                </a:cubicBezTo>
                <a:cubicBezTo>
                  <a:pt x="25408" y="17668"/>
                  <a:pt x="25428" y="17947"/>
                  <a:pt x="25388" y="18245"/>
                </a:cubicBezTo>
                <a:cubicBezTo>
                  <a:pt x="25368" y="18524"/>
                  <a:pt x="25329" y="18862"/>
                  <a:pt x="25249" y="19160"/>
                </a:cubicBezTo>
                <a:cubicBezTo>
                  <a:pt x="25150" y="19598"/>
                  <a:pt x="24970" y="19996"/>
                  <a:pt x="24851" y="20394"/>
                </a:cubicBezTo>
                <a:cubicBezTo>
                  <a:pt x="24851" y="20394"/>
                  <a:pt x="24771" y="20414"/>
                  <a:pt x="24752" y="20473"/>
                </a:cubicBezTo>
                <a:cubicBezTo>
                  <a:pt x="24712" y="20613"/>
                  <a:pt x="24712" y="20812"/>
                  <a:pt x="24652" y="20931"/>
                </a:cubicBezTo>
                <a:cubicBezTo>
                  <a:pt x="24592" y="21110"/>
                  <a:pt x="24433" y="21229"/>
                  <a:pt x="24453" y="21428"/>
                </a:cubicBezTo>
                <a:cubicBezTo>
                  <a:pt x="24354" y="21627"/>
                  <a:pt x="24155" y="21747"/>
                  <a:pt x="24075" y="21906"/>
                </a:cubicBezTo>
                <a:cubicBezTo>
                  <a:pt x="24035" y="21966"/>
                  <a:pt x="24055" y="22045"/>
                  <a:pt x="23996" y="22105"/>
                </a:cubicBezTo>
                <a:cubicBezTo>
                  <a:pt x="23916" y="22165"/>
                  <a:pt x="23836" y="22165"/>
                  <a:pt x="23757" y="22224"/>
                </a:cubicBezTo>
                <a:cubicBezTo>
                  <a:pt x="23578" y="22324"/>
                  <a:pt x="23518" y="22463"/>
                  <a:pt x="23419" y="22582"/>
                </a:cubicBezTo>
                <a:cubicBezTo>
                  <a:pt x="23339" y="22722"/>
                  <a:pt x="23200" y="22881"/>
                  <a:pt x="23040" y="23000"/>
                </a:cubicBezTo>
                <a:cubicBezTo>
                  <a:pt x="22643" y="23319"/>
                  <a:pt x="22105" y="23557"/>
                  <a:pt x="21747" y="23756"/>
                </a:cubicBezTo>
                <a:cubicBezTo>
                  <a:pt x="21688" y="23816"/>
                  <a:pt x="21648" y="23816"/>
                  <a:pt x="21568" y="23856"/>
                </a:cubicBezTo>
                <a:cubicBezTo>
                  <a:pt x="21409" y="23935"/>
                  <a:pt x="21270" y="24055"/>
                  <a:pt x="21130" y="24114"/>
                </a:cubicBezTo>
                <a:cubicBezTo>
                  <a:pt x="20772" y="24254"/>
                  <a:pt x="20414" y="24274"/>
                  <a:pt x="20096" y="24373"/>
                </a:cubicBezTo>
                <a:cubicBezTo>
                  <a:pt x="19897" y="24433"/>
                  <a:pt x="19718" y="24572"/>
                  <a:pt x="19519" y="24612"/>
                </a:cubicBezTo>
                <a:cubicBezTo>
                  <a:pt x="19280" y="24691"/>
                  <a:pt x="19021" y="24691"/>
                  <a:pt x="18803" y="24711"/>
                </a:cubicBezTo>
                <a:cubicBezTo>
                  <a:pt x="18743" y="24771"/>
                  <a:pt x="18624" y="24791"/>
                  <a:pt x="18584" y="24910"/>
                </a:cubicBezTo>
                <a:cubicBezTo>
                  <a:pt x="18504" y="24930"/>
                  <a:pt x="18484" y="24811"/>
                  <a:pt x="18405" y="24831"/>
                </a:cubicBezTo>
                <a:cubicBezTo>
                  <a:pt x="18405" y="24831"/>
                  <a:pt x="18345" y="24930"/>
                  <a:pt x="18345" y="24930"/>
                </a:cubicBezTo>
                <a:cubicBezTo>
                  <a:pt x="18305" y="24950"/>
                  <a:pt x="18246" y="24950"/>
                  <a:pt x="18206" y="24950"/>
                </a:cubicBezTo>
                <a:cubicBezTo>
                  <a:pt x="18007" y="24990"/>
                  <a:pt x="17768" y="24930"/>
                  <a:pt x="17629" y="25030"/>
                </a:cubicBezTo>
                <a:cubicBezTo>
                  <a:pt x="16912" y="25408"/>
                  <a:pt x="16077" y="25308"/>
                  <a:pt x="15420" y="25646"/>
                </a:cubicBezTo>
                <a:cubicBezTo>
                  <a:pt x="15042" y="25706"/>
                  <a:pt x="14425" y="25786"/>
                  <a:pt x="14067" y="26044"/>
                </a:cubicBezTo>
                <a:cubicBezTo>
                  <a:pt x="13709" y="25945"/>
                  <a:pt x="13351" y="26124"/>
                  <a:pt x="12993" y="26204"/>
                </a:cubicBezTo>
                <a:cubicBezTo>
                  <a:pt x="12774" y="26243"/>
                  <a:pt x="12555" y="26223"/>
                  <a:pt x="12336" y="26263"/>
                </a:cubicBezTo>
                <a:cubicBezTo>
                  <a:pt x="12297" y="26263"/>
                  <a:pt x="12177" y="26363"/>
                  <a:pt x="12157" y="26363"/>
                </a:cubicBezTo>
                <a:cubicBezTo>
                  <a:pt x="12137" y="26363"/>
                  <a:pt x="12137" y="26303"/>
                  <a:pt x="12098" y="26323"/>
                </a:cubicBezTo>
                <a:cubicBezTo>
                  <a:pt x="11978" y="26343"/>
                  <a:pt x="11899" y="26403"/>
                  <a:pt x="11779" y="26422"/>
                </a:cubicBezTo>
                <a:cubicBezTo>
                  <a:pt x="11620" y="26442"/>
                  <a:pt x="11441" y="26422"/>
                  <a:pt x="11282" y="26422"/>
                </a:cubicBezTo>
                <a:cubicBezTo>
                  <a:pt x="11083" y="26403"/>
                  <a:pt x="10904" y="26343"/>
                  <a:pt x="10725" y="26343"/>
                </a:cubicBezTo>
                <a:cubicBezTo>
                  <a:pt x="10347" y="26363"/>
                  <a:pt x="9949" y="26661"/>
                  <a:pt x="9571" y="26482"/>
                </a:cubicBezTo>
                <a:cubicBezTo>
                  <a:pt x="9412" y="26582"/>
                  <a:pt x="9292" y="26522"/>
                  <a:pt x="9173" y="26442"/>
                </a:cubicBezTo>
                <a:cubicBezTo>
                  <a:pt x="8874" y="26582"/>
                  <a:pt x="8576" y="26522"/>
                  <a:pt x="8297" y="26522"/>
                </a:cubicBezTo>
                <a:cubicBezTo>
                  <a:pt x="8118" y="26522"/>
                  <a:pt x="7979" y="26562"/>
                  <a:pt x="7820" y="26562"/>
                </a:cubicBezTo>
                <a:cubicBezTo>
                  <a:pt x="7661" y="26542"/>
                  <a:pt x="7621" y="26462"/>
                  <a:pt x="7502" y="26502"/>
                </a:cubicBezTo>
                <a:cubicBezTo>
                  <a:pt x="7362" y="26542"/>
                  <a:pt x="6885" y="26403"/>
                  <a:pt x="6765" y="26383"/>
                </a:cubicBezTo>
                <a:cubicBezTo>
                  <a:pt x="6686" y="26383"/>
                  <a:pt x="6626" y="26403"/>
                  <a:pt x="6586" y="26383"/>
                </a:cubicBezTo>
                <a:cubicBezTo>
                  <a:pt x="6566" y="26383"/>
                  <a:pt x="6566" y="26323"/>
                  <a:pt x="6566" y="26323"/>
                </a:cubicBezTo>
                <a:cubicBezTo>
                  <a:pt x="6328" y="26303"/>
                  <a:pt x="5890" y="26243"/>
                  <a:pt x="5790" y="26263"/>
                </a:cubicBezTo>
                <a:cubicBezTo>
                  <a:pt x="5651" y="26323"/>
                  <a:pt x="5512" y="26184"/>
                  <a:pt x="5412" y="26144"/>
                </a:cubicBezTo>
                <a:cubicBezTo>
                  <a:pt x="4935" y="25965"/>
                  <a:pt x="4636" y="25925"/>
                  <a:pt x="4219" y="25925"/>
                </a:cubicBezTo>
                <a:cubicBezTo>
                  <a:pt x="4119" y="25885"/>
                  <a:pt x="4079" y="25845"/>
                  <a:pt x="4040" y="25786"/>
                </a:cubicBezTo>
                <a:cubicBezTo>
                  <a:pt x="3980" y="25686"/>
                  <a:pt x="3841" y="25925"/>
                  <a:pt x="3861" y="25766"/>
                </a:cubicBezTo>
                <a:cubicBezTo>
                  <a:pt x="3662" y="25746"/>
                  <a:pt x="3642" y="25666"/>
                  <a:pt x="3443" y="25567"/>
                </a:cubicBezTo>
                <a:cubicBezTo>
                  <a:pt x="3343" y="25746"/>
                  <a:pt x="3204" y="25487"/>
                  <a:pt x="3204" y="25487"/>
                </a:cubicBezTo>
                <a:cubicBezTo>
                  <a:pt x="3144" y="25447"/>
                  <a:pt x="3085" y="25507"/>
                  <a:pt x="3065" y="25487"/>
                </a:cubicBezTo>
                <a:cubicBezTo>
                  <a:pt x="2905" y="25388"/>
                  <a:pt x="2806" y="25209"/>
                  <a:pt x="2647" y="25129"/>
                </a:cubicBezTo>
                <a:cubicBezTo>
                  <a:pt x="2527" y="25089"/>
                  <a:pt x="2408" y="25109"/>
                  <a:pt x="2269" y="25089"/>
                </a:cubicBezTo>
                <a:cubicBezTo>
                  <a:pt x="1931" y="25030"/>
                  <a:pt x="1493" y="24791"/>
                  <a:pt x="1075" y="24552"/>
                </a:cubicBezTo>
                <a:cubicBezTo>
                  <a:pt x="916" y="24691"/>
                  <a:pt x="1155" y="24751"/>
                  <a:pt x="1214" y="24831"/>
                </a:cubicBezTo>
                <a:cubicBezTo>
                  <a:pt x="1354" y="25010"/>
                  <a:pt x="1473" y="25109"/>
                  <a:pt x="1592" y="25169"/>
                </a:cubicBezTo>
                <a:cubicBezTo>
                  <a:pt x="1672" y="25189"/>
                  <a:pt x="1692" y="25288"/>
                  <a:pt x="1712" y="25308"/>
                </a:cubicBezTo>
                <a:cubicBezTo>
                  <a:pt x="2030" y="25567"/>
                  <a:pt x="2508" y="25865"/>
                  <a:pt x="2806" y="25945"/>
                </a:cubicBezTo>
                <a:cubicBezTo>
                  <a:pt x="3284" y="26104"/>
                  <a:pt x="3681" y="26343"/>
                  <a:pt x="4139" y="26522"/>
                </a:cubicBezTo>
                <a:cubicBezTo>
                  <a:pt x="4378" y="26601"/>
                  <a:pt x="4676" y="26701"/>
                  <a:pt x="4855" y="26721"/>
                </a:cubicBezTo>
                <a:cubicBezTo>
                  <a:pt x="4935" y="26741"/>
                  <a:pt x="4955" y="26820"/>
                  <a:pt x="4995" y="26840"/>
                </a:cubicBezTo>
                <a:cubicBezTo>
                  <a:pt x="5174" y="26900"/>
                  <a:pt x="5412" y="26940"/>
                  <a:pt x="5611" y="26980"/>
                </a:cubicBezTo>
                <a:cubicBezTo>
                  <a:pt x="5850" y="27039"/>
                  <a:pt x="6089" y="27099"/>
                  <a:pt x="6228" y="27119"/>
                </a:cubicBezTo>
                <a:cubicBezTo>
                  <a:pt x="6268" y="27119"/>
                  <a:pt x="6268" y="27178"/>
                  <a:pt x="6268" y="27178"/>
                </a:cubicBezTo>
                <a:cubicBezTo>
                  <a:pt x="6507" y="27258"/>
                  <a:pt x="6606" y="27159"/>
                  <a:pt x="6765" y="27198"/>
                </a:cubicBezTo>
                <a:cubicBezTo>
                  <a:pt x="6765" y="27198"/>
                  <a:pt x="6825" y="27258"/>
                  <a:pt x="6885" y="27278"/>
                </a:cubicBezTo>
                <a:cubicBezTo>
                  <a:pt x="6964" y="27298"/>
                  <a:pt x="7024" y="27258"/>
                  <a:pt x="7064" y="27258"/>
                </a:cubicBezTo>
                <a:cubicBezTo>
                  <a:pt x="7322" y="27298"/>
                  <a:pt x="7581" y="27397"/>
                  <a:pt x="7820" y="27417"/>
                </a:cubicBezTo>
                <a:cubicBezTo>
                  <a:pt x="8019" y="27417"/>
                  <a:pt x="8258" y="27338"/>
                  <a:pt x="8437" y="27358"/>
                </a:cubicBezTo>
                <a:cubicBezTo>
                  <a:pt x="8556" y="27358"/>
                  <a:pt x="8596" y="27417"/>
                  <a:pt x="8636" y="27437"/>
                </a:cubicBezTo>
                <a:cubicBezTo>
                  <a:pt x="8656" y="27437"/>
                  <a:pt x="8675" y="27377"/>
                  <a:pt x="8675" y="27377"/>
                </a:cubicBezTo>
                <a:cubicBezTo>
                  <a:pt x="9034" y="27417"/>
                  <a:pt x="9451" y="27457"/>
                  <a:pt x="9670" y="27497"/>
                </a:cubicBezTo>
                <a:cubicBezTo>
                  <a:pt x="9730" y="27497"/>
                  <a:pt x="9750" y="27457"/>
                  <a:pt x="9790" y="27457"/>
                </a:cubicBezTo>
                <a:cubicBezTo>
                  <a:pt x="10008" y="27417"/>
                  <a:pt x="10148" y="27437"/>
                  <a:pt x="10367" y="27437"/>
                </a:cubicBezTo>
                <a:cubicBezTo>
                  <a:pt x="10585" y="27437"/>
                  <a:pt x="10904" y="27377"/>
                  <a:pt x="11162" y="27358"/>
                </a:cubicBezTo>
                <a:cubicBezTo>
                  <a:pt x="11222" y="27358"/>
                  <a:pt x="11302" y="27377"/>
                  <a:pt x="11381" y="27377"/>
                </a:cubicBezTo>
                <a:cubicBezTo>
                  <a:pt x="12018" y="27318"/>
                  <a:pt x="12973" y="27318"/>
                  <a:pt x="13649" y="27178"/>
                </a:cubicBezTo>
                <a:cubicBezTo>
                  <a:pt x="14346" y="27039"/>
                  <a:pt x="14983" y="26860"/>
                  <a:pt x="15599" y="26741"/>
                </a:cubicBezTo>
                <a:cubicBezTo>
                  <a:pt x="15957" y="26661"/>
                  <a:pt x="16256" y="26562"/>
                  <a:pt x="16554" y="26502"/>
                </a:cubicBezTo>
                <a:cubicBezTo>
                  <a:pt x="16952" y="26422"/>
                  <a:pt x="17390" y="26442"/>
                  <a:pt x="17828" y="26323"/>
                </a:cubicBezTo>
                <a:cubicBezTo>
                  <a:pt x="17967" y="26283"/>
                  <a:pt x="18106" y="26223"/>
                  <a:pt x="18246" y="26164"/>
                </a:cubicBezTo>
                <a:cubicBezTo>
                  <a:pt x="18763" y="26005"/>
                  <a:pt x="19101" y="25905"/>
                  <a:pt x="19539" y="25806"/>
                </a:cubicBezTo>
                <a:lnTo>
                  <a:pt x="20116" y="25666"/>
                </a:lnTo>
                <a:cubicBezTo>
                  <a:pt x="20315" y="25607"/>
                  <a:pt x="20534" y="25547"/>
                  <a:pt x="20733" y="25487"/>
                </a:cubicBezTo>
                <a:cubicBezTo>
                  <a:pt x="21130" y="25348"/>
                  <a:pt x="21528" y="25209"/>
                  <a:pt x="21906" y="25030"/>
                </a:cubicBezTo>
                <a:cubicBezTo>
                  <a:pt x="22583" y="24751"/>
                  <a:pt x="23220" y="24333"/>
                  <a:pt x="23797" y="23856"/>
                </a:cubicBezTo>
                <a:cubicBezTo>
                  <a:pt x="24433" y="23279"/>
                  <a:pt x="25010" y="22602"/>
                  <a:pt x="25468" y="21866"/>
                </a:cubicBezTo>
                <a:cubicBezTo>
                  <a:pt x="26105" y="20891"/>
                  <a:pt x="26542" y="19697"/>
                  <a:pt x="26662" y="18563"/>
                </a:cubicBezTo>
                <a:cubicBezTo>
                  <a:pt x="26761" y="17608"/>
                  <a:pt x="26861" y="16474"/>
                  <a:pt x="26781" y="15479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1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13"/>
          <p:cNvSpPr/>
          <p:nvPr/>
        </p:nvSpPr>
        <p:spPr>
          <a:xfrm rot="5400000">
            <a:off x="5987903" y="1373701"/>
            <a:ext cx="3032898" cy="2080346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" name="Google Shape;1023;p13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024" name="Google Shape;1024;p13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5" name="Google Shape;1025;p13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026" name="Google Shape;1026;p13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027" name="Google Shape;1027;p13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028" name="Google Shape;1028;p13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029" name="Google Shape;1029;p13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030" name="Google Shape;1030;p13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031" name="Google Shape;1031;p13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32" name="Google Shape;1032;p13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033" name="Google Shape;1033;p13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034" name="Google Shape;1034;p13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35" name="Google Shape;1035;p13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036" name="Google Shape;1036;p13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037" name="Google Shape;1037;p13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13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39" name="Google Shape;1039;p13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040" name="Google Shape;1040;p13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041" name="Google Shape;104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2" name="Google Shape;1042;p13"/>
          <p:cNvSpPr txBox="1">
            <a:spLocks noGrp="1"/>
          </p:cNvSpPr>
          <p:nvPr>
            <p:ph type="subTitle" idx="1"/>
          </p:nvPr>
        </p:nvSpPr>
        <p:spPr>
          <a:xfrm>
            <a:off x="1795550" y="3208938"/>
            <a:ext cx="23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043" name="Google Shape;1043;p13"/>
          <p:cNvSpPr txBox="1">
            <a:spLocks noGrp="1"/>
          </p:cNvSpPr>
          <p:nvPr>
            <p:ph type="subTitle" idx="2"/>
          </p:nvPr>
        </p:nvSpPr>
        <p:spPr>
          <a:xfrm>
            <a:off x="1795550" y="3678738"/>
            <a:ext cx="23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13"/>
          <p:cNvSpPr txBox="1">
            <a:spLocks noGrp="1"/>
          </p:cNvSpPr>
          <p:nvPr>
            <p:ph type="title" idx="3" hasCustomPrompt="1"/>
          </p:nvPr>
        </p:nvSpPr>
        <p:spPr>
          <a:xfrm>
            <a:off x="876950" y="3579613"/>
            <a:ext cx="588000" cy="37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5" name="Google Shape;1045;p13"/>
          <p:cNvSpPr txBox="1">
            <a:spLocks noGrp="1"/>
          </p:cNvSpPr>
          <p:nvPr>
            <p:ph type="subTitle" idx="4"/>
          </p:nvPr>
        </p:nvSpPr>
        <p:spPr>
          <a:xfrm>
            <a:off x="5733550" y="3208938"/>
            <a:ext cx="23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046" name="Google Shape;1046;p13"/>
          <p:cNvSpPr txBox="1">
            <a:spLocks noGrp="1"/>
          </p:cNvSpPr>
          <p:nvPr>
            <p:ph type="subTitle" idx="5"/>
          </p:nvPr>
        </p:nvSpPr>
        <p:spPr>
          <a:xfrm>
            <a:off x="5733550" y="3678738"/>
            <a:ext cx="23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7" name="Google Shape;1047;p13"/>
          <p:cNvSpPr txBox="1">
            <a:spLocks noGrp="1"/>
          </p:cNvSpPr>
          <p:nvPr>
            <p:ph type="title" idx="6" hasCustomPrompt="1"/>
          </p:nvPr>
        </p:nvSpPr>
        <p:spPr>
          <a:xfrm>
            <a:off x="4814950" y="3579613"/>
            <a:ext cx="588000" cy="37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8" name="Google Shape;1048;p13"/>
          <p:cNvSpPr txBox="1">
            <a:spLocks noGrp="1"/>
          </p:cNvSpPr>
          <p:nvPr>
            <p:ph type="subTitle" idx="7"/>
          </p:nvPr>
        </p:nvSpPr>
        <p:spPr>
          <a:xfrm>
            <a:off x="1795550" y="1455113"/>
            <a:ext cx="23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dk1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049" name="Google Shape;1049;p13"/>
          <p:cNvSpPr txBox="1">
            <a:spLocks noGrp="1"/>
          </p:cNvSpPr>
          <p:nvPr>
            <p:ph type="subTitle" idx="8"/>
          </p:nvPr>
        </p:nvSpPr>
        <p:spPr>
          <a:xfrm>
            <a:off x="1795550" y="1924913"/>
            <a:ext cx="23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13"/>
          <p:cNvSpPr txBox="1">
            <a:spLocks noGrp="1"/>
          </p:cNvSpPr>
          <p:nvPr>
            <p:ph type="title" idx="9" hasCustomPrompt="1"/>
          </p:nvPr>
        </p:nvSpPr>
        <p:spPr>
          <a:xfrm>
            <a:off x="876950" y="1825788"/>
            <a:ext cx="588000" cy="37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1" name="Google Shape;1051;p13"/>
          <p:cNvSpPr txBox="1">
            <a:spLocks noGrp="1"/>
          </p:cNvSpPr>
          <p:nvPr>
            <p:ph type="subTitle" idx="13"/>
          </p:nvPr>
        </p:nvSpPr>
        <p:spPr>
          <a:xfrm>
            <a:off x="5733550" y="1455113"/>
            <a:ext cx="23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052" name="Google Shape;1052;p13"/>
          <p:cNvSpPr txBox="1">
            <a:spLocks noGrp="1"/>
          </p:cNvSpPr>
          <p:nvPr>
            <p:ph type="subTitle" idx="14"/>
          </p:nvPr>
        </p:nvSpPr>
        <p:spPr>
          <a:xfrm>
            <a:off x="5733550" y="1924913"/>
            <a:ext cx="23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3" name="Google Shape;1053;p13"/>
          <p:cNvSpPr txBox="1">
            <a:spLocks noGrp="1"/>
          </p:cNvSpPr>
          <p:nvPr>
            <p:ph type="title" idx="15" hasCustomPrompt="1"/>
          </p:nvPr>
        </p:nvSpPr>
        <p:spPr>
          <a:xfrm>
            <a:off x="4814950" y="1825788"/>
            <a:ext cx="588000" cy="37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5" name="Google Shape;1055;p14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056" name="Google Shape;1056;p14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4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4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4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4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4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4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4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4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4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4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4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4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4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4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4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4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4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4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4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4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4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4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4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4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4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4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4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4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4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4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4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4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4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4" name="Google Shape;1114;p14"/>
          <p:cNvSpPr/>
          <p:nvPr/>
        </p:nvSpPr>
        <p:spPr>
          <a:xfrm>
            <a:off x="946050" y="1089175"/>
            <a:ext cx="7251900" cy="33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14"/>
          <p:cNvSpPr/>
          <p:nvPr/>
        </p:nvSpPr>
        <p:spPr>
          <a:xfrm>
            <a:off x="946050" y="1089176"/>
            <a:ext cx="7251900" cy="33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6" name="Google Shape;1116;p14"/>
          <p:cNvGrpSpPr/>
          <p:nvPr/>
        </p:nvGrpSpPr>
        <p:grpSpPr>
          <a:xfrm>
            <a:off x="1239039" y="1391236"/>
            <a:ext cx="385328" cy="443858"/>
            <a:chOff x="1239039" y="1391236"/>
            <a:chExt cx="385328" cy="443858"/>
          </a:xfrm>
        </p:grpSpPr>
        <p:sp>
          <p:nvSpPr>
            <p:cNvPr id="1117" name="Google Shape;1117;p14"/>
            <p:cNvSpPr/>
            <p:nvPr/>
          </p:nvSpPr>
          <p:spPr>
            <a:xfrm>
              <a:off x="1561032" y="1577766"/>
              <a:ext cx="63334" cy="59565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4"/>
            <p:cNvSpPr/>
            <p:nvPr/>
          </p:nvSpPr>
          <p:spPr>
            <a:xfrm>
              <a:off x="1463998" y="1698449"/>
              <a:ext cx="66291" cy="85801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4"/>
            <p:cNvSpPr/>
            <p:nvPr/>
          </p:nvSpPr>
          <p:spPr>
            <a:xfrm>
              <a:off x="1496811" y="1391236"/>
              <a:ext cx="43750" cy="41607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4"/>
            <p:cNvSpPr/>
            <p:nvPr/>
          </p:nvSpPr>
          <p:spPr>
            <a:xfrm>
              <a:off x="1412562" y="1502755"/>
              <a:ext cx="67695" cy="65108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4"/>
            <p:cNvSpPr/>
            <p:nvPr/>
          </p:nvSpPr>
          <p:spPr>
            <a:xfrm>
              <a:off x="1402289" y="1597424"/>
              <a:ext cx="66069" cy="66808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1334595" y="1777451"/>
              <a:ext cx="54466" cy="57644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4"/>
            <p:cNvSpPr/>
            <p:nvPr/>
          </p:nvSpPr>
          <p:spPr>
            <a:xfrm>
              <a:off x="1283158" y="1416289"/>
              <a:ext cx="79445" cy="86466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4"/>
            <p:cNvSpPr/>
            <p:nvPr/>
          </p:nvSpPr>
          <p:spPr>
            <a:xfrm>
              <a:off x="1239039" y="1561803"/>
              <a:ext cx="76563" cy="78189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14"/>
          <p:cNvGrpSpPr/>
          <p:nvPr/>
        </p:nvGrpSpPr>
        <p:grpSpPr>
          <a:xfrm>
            <a:off x="872579" y="2881252"/>
            <a:ext cx="7396781" cy="2122829"/>
            <a:chOff x="872579" y="2881252"/>
            <a:chExt cx="7396781" cy="2122829"/>
          </a:xfrm>
        </p:grpSpPr>
        <p:grpSp>
          <p:nvGrpSpPr>
            <p:cNvPr id="1126" name="Google Shape;1126;p14"/>
            <p:cNvGrpSpPr/>
            <p:nvPr/>
          </p:nvGrpSpPr>
          <p:grpSpPr>
            <a:xfrm>
              <a:off x="933400" y="3795585"/>
              <a:ext cx="7277175" cy="675466"/>
              <a:chOff x="933416" y="2961528"/>
              <a:chExt cx="7277175" cy="1509422"/>
            </a:xfrm>
          </p:grpSpPr>
          <p:sp>
            <p:nvSpPr>
              <p:cNvPr id="1127" name="Google Shape;1127;p14"/>
              <p:cNvSpPr/>
              <p:nvPr/>
            </p:nvSpPr>
            <p:spPr>
              <a:xfrm>
                <a:off x="933416" y="2961528"/>
                <a:ext cx="7277175" cy="1374550"/>
              </a:xfrm>
              <a:custGeom>
                <a:avLst/>
                <a:gdLst/>
                <a:ahLst/>
                <a:cxnLst/>
                <a:rect l="l" t="t" r="r" b="b"/>
                <a:pathLst>
                  <a:path w="291087" h="54982" extrusionOk="0">
                    <a:moveTo>
                      <a:pt x="258" y="15340"/>
                    </a:moveTo>
                    <a:cubicBezTo>
                      <a:pt x="-2001" y="8100"/>
                      <a:pt x="10973" y="3234"/>
                      <a:pt x="23890" y="2481"/>
                    </a:cubicBezTo>
                    <a:cubicBezTo>
                      <a:pt x="36807" y="1728"/>
                      <a:pt x="58702" y="11228"/>
                      <a:pt x="77758" y="10822"/>
                    </a:cubicBezTo>
                    <a:cubicBezTo>
                      <a:pt x="96815" y="10417"/>
                      <a:pt x="113554" y="-821"/>
                      <a:pt x="138229" y="48"/>
                    </a:cubicBezTo>
                    <a:cubicBezTo>
                      <a:pt x="162904" y="917"/>
                      <a:pt x="201597" y="16035"/>
                      <a:pt x="225808" y="16035"/>
                    </a:cubicBezTo>
                    <a:cubicBezTo>
                      <a:pt x="250020" y="16035"/>
                      <a:pt x="273246" y="-879"/>
                      <a:pt x="283498" y="48"/>
                    </a:cubicBezTo>
                    <a:cubicBezTo>
                      <a:pt x="293750" y="975"/>
                      <a:pt x="292129" y="12676"/>
                      <a:pt x="287321" y="21596"/>
                    </a:cubicBezTo>
                    <a:cubicBezTo>
                      <a:pt x="282514" y="30516"/>
                      <a:pt x="296299" y="49515"/>
                      <a:pt x="254653" y="53569"/>
                    </a:cubicBezTo>
                    <a:cubicBezTo>
                      <a:pt x="213007" y="57624"/>
                      <a:pt x="79843" y="52295"/>
                      <a:pt x="37444" y="45923"/>
                    </a:cubicBezTo>
                    <a:cubicBezTo>
                      <a:pt x="-4955" y="39552"/>
                      <a:pt x="2517" y="22580"/>
                      <a:pt x="258" y="153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128" name="Google Shape;1128;p14"/>
              <p:cNvSpPr/>
              <p:nvPr/>
            </p:nvSpPr>
            <p:spPr>
              <a:xfrm>
                <a:off x="947025" y="3310250"/>
                <a:ext cx="7251900" cy="1160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29" name="Google Shape;1129;p14"/>
            <p:cNvSpPr/>
            <p:nvPr/>
          </p:nvSpPr>
          <p:spPr>
            <a:xfrm rot="3206269">
              <a:off x="5927183" y="3090543"/>
              <a:ext cx="1378921" cy="1704246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4"/>
            <p:cNvSpPr/>
            <p:nvPr/>
          </p:nvSpPr>
          <p:spPr>
            <a:xfrm rot="3100714">
              <a:off x="4344590" y="3150985"/>
              <a:ext cx="1146920" cy="1428308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4"/>
            <p:cNvSpPr/>
            <p:nvPr/>
          </p:nvSpPr>
          <p:spPr>
            <a:xfrm rot="2843414">
              <a:off x="2526740" y="3195069"/>
              <a:ext cx="1240550" cy="1447845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4"/>
            <p:cNvSpPr/>
            <p:nvPr/>
          </p:nvSpPr>
          <p:spPr>
            <a:xfrm rot="-2843414" flipH="1">
              <a:off x="1205040" y="3195069"/>
              <a:ext cx="1240550" cy="1447845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4"/>
            <p:cNvSpPr/>
            <p:nvPr/>
          </p:nvSpPr>
          <p:spPr>
            <a:xfrm rot="-3051725" flipH="1">
              <a:off x="6696060" y="3141221"/>
              <a:ext cx="1240553" cy="1447852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14"/>
          <p:cNvGrpSpPr/>
          <p:nvPr/>
        </p:nvGrpSpPr>
        <p:grpSpPr>
          <a:xfrm>
            <a:off x="946050" y="672163"/>
            <a:ext cx="7251900" cy="3798913"/>
            <a:chOff x="946050" y="672163"/>
            <a:chExt cx="7251900" cy="3798913"/>
          </a:xfrm>
        </p:grpSpPr>
        <p:sp>
          <p:nvSpPr>
            <p:cNvPr id="1135" name="Google Shape;1135;p14"/>
            <p:cNvSpPr/>
            <p:nvPr/>
          </p:nvSpPr>
          <p:spPr>
            <a:xfrm>
              <a:off x="946050" y="1089176"/>
              <a:ext cx="7251900" cy="3381900"/>
            </a:xfrm>
            <a:prstGeom prst="rect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6" name="Google Shape;1136;p14"/>
            <p:cNvGrpSpPr/>
            <p:nvPr/>
          </p:nvGrpSpPr>
          <p:grpSpPr>
            <a:xfrm>
              <a:off x="946050" y="672163"/>
              <a:ext cx="7251900" cy="417000"/>
              <a:chOff x="946050" y="672163"/>
              <a:chExt cx="7251900" cy="417000"/>
            </a:xfrm>
          </p:grpSpPr>
          <p:sp>
            <p:nvSpPr>
              <p:cNvPr id="1137" name="Google Shape;1137;p14"/>
              <p:cNvSpPr/>
              <p:nvPr/>
            </p:nvSpPr>
            <p:spPr>
              <a:xfrm>
                <a:off x="946050" y="672163"/>
                <a:ext cx="7251900" cy="417000"/>
              </a:xfrm>
              <a:prstGeom prst="rect">
                <a:avLst/>
              </a:prstGeom>
              <a:solidFill>
                <a:schemeClr val="accent4"/>
              </a:solidFill>
              <a:ln w="381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8" name="Google Shape;1138;p14"/>
              <p:cNvGrpSpPr/>
              <p:nvPr/>
            </p:nvGrpSpPr>
            <p:grpSpPr>
              <a:xfrm>
                <a:off x="7209519" y="794061"/>
                <a:ext cx="789243" cy="171052"/>
                <a:chOff x="733775" y="310686"/>
                <a:chExt cx="789243" cy="171052"/>
              </a:xfrm>
            </p:grpSpPr>
            <p:sp>
              <p:nvSpPr>
                <p:cNvPr id="1139" name="Google Shape;1139;p14"/>
                <p:cNvSpPr/>
                <p:nvPr/>
              </p:nvSpPr>
              <p:spPr>
                <a:xfrm>
                  <a:off x="1364945" y="310686"/>
                  <a:ext cx="158072" cy="171052"/>
                </a:xfrm>
                <a:prstGeom prst="rect">
                  <a:avLst/>
                </a:prstGeom>
              </p:spPr>
              <p:txBody>
                <a:bodyPr>
                  <a:prstTxWarp prst="textPlain">
                    <a:avLst/>
                  </a:prstTxWarp>
                </a:bodyPr>
                <a:lstStyle/>
                <a:p>
                  <a:pPr lvl="0" algn="ctr"/>
                  <a:r>
                    <a:rPr b="0" i="0">
                      <a:ln>
                        <a:noFill/>
                      </a:ln>
                      <a:solidFill>
                        <a:schemeClr val="lt2"/>
                      </a:solidFill>
                      <a:latin typeface="Gaegu;300"/>
                    </a:rPr>
                    <a:t>x</a:t>
                  </a:r>
                </a:p>
              </p:txBody>
            </p:sp>
            <p:sp>
              <p:nvSpPr>
                <p:cNvPr id="1140" name="Google Shape;1140;p14"/>
                <p:cNvSpPr/>
                <p:nvPr/>
              </p:nvSpPr>
              <p:spPr>
                <a:xfrm>
                  <a:off x="733775" y="385383"/>
                  <a:ext cx="155474" cy="21652"/>
                </a:xfrm>
                <a:prstGeom prst="rect">
                  <a:avLst/>
                </a:prstGeom>
              </p:spPr>
              <p:txBody>
                <a:bodyPr>
                  <a:prstTxWarp prst="textPlain">
                    <a:avLst/>
                  </a:prstTxWarp>
                </a:bodyPr>
                <a:lstStyle/>
                <a:p>
                  <a:pPr lvl="0" algn="ctr"/>
                  <a:r>
                    <a:rPr b="0" i="0">
                      <a:ln>
                        <a:noFill/>
                      </a:ln>
                      <a:solidFill>
                        <a:schemeClr val="lt2"/>
                      </a:solidFill>
                      <a:latin typeface="Gaegu;300"/>
                    </a:rPr>
                    <a:t>-</a:t>
                  </a:r>
                </a:p>
              </p:txBody>
            </p:sp>
            <p:grpSp>
              <p:nvGrpSpPr>
                <p:cNvPr id="1141" name="Google Shape;1141;p14"/>
                <p:cNvGrpSpPr/>
                <p:nvPr/>
              </p:nvGrpSpPr>
              <p:grpSpPr>
                <a:xfrm>
                  <a:off x="1015525" y="313175"/>
                  <a:ext cx="184510" cy="164017"/>
                  <a:chOff x="7228702" y="774508"/>
                  <a:chExt cx="285046" cy="253347"/>
                </a:xfrm>
              </p:grpSpPr>
              <p:grpSp>
                <p:nvGrpSpPr>
                  <p:cNvPr id="1142" name="Google Shape;1142;p14"/>
                  <p:cNvGrpSpPr/>
                  <p:nvPr/>
                </p:nvGrpSpPr>
                <p:grpSpPr>
                  <a:xfrm>
                    <a:off x="7313001" y="774508"/>
                    <a:ext cx="200747" cy="228523"/>
                    <a:chOff x="7313001" y="774508"/>
                    <a:chExt cx="200747" cy="228523"/>
                  </a:xfrm>
                </p:grpSpPr>
                <p:sp>
                  <p:nvSpPr>
                    <p:cNvPr id="1143" name="Google Shape;1143;p14"/>
                    <p:cNvSpPr/>
                    <p:nvPr/>
                  </p:nvSpPr>
                  <p:spPr>
                    <a:xfrm>
                      <a:off x="7315737" y="774508"/>
                      <a:ext cx="198011" cy="22852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60" h="9811" extrusionOk="0">
                          <a:moveTo>
                            <a:pt x="0" y="0"/>
                          </a:moveTo>
                          <a:lnTo>
                            <a:pt x="9360" y="0"/>
                          </a:lnTo>
                          <a:lnTo>
                            <a:pt x="9135" y="9811"/>
                          </a:lnTo>
                          <a:lnTo>
                            <a:pt x="57" y="9699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</p:sp>
                <p:sp>
                  <p:nvSpPr>
                    <p:cNvPr id="1144" name="Google Shape;1144;p14"/>
                    <p:cNvSpPr/>
                    <p:nvPr/>
                  </p:nvSpPr>
                  <p:spPr>
                    <a:xfrm>
                      <a:off x="7313001" y="778289"/>
                      <a:ext cx="200743" cy="21721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930" h="32566" extrusionOk="0">
                          <a:moveTo>
                            <a:pt x="30399" y="659"/>
                          </a:moveTo>
                          <a:cubicBezTo>
                            <a:pt x="35696" y="659"/>
                            <a:pt x="40992" y="748"/>
                            <a:pt x="46287" y="1032"/>
                          </a:cubicBezTo>
                          <a:cubicBezTo>
                            <a:pt x="46271" y="11283"/>
                            <a:pt x="46004" y="21534"/>
                            <a:pt x="46114" y="31801"/>
                          </a:cubicBezTo>
                          <a:cubicBezTo>
                            <a:pt x="40818" y="31890"/>
                            <a:pt x="35523" y="31916"/>
                            <a:pt x="30230" y="31916"/>
                          </a:cubicBezTo>
                          <a:cubicBezTo>
                            <a:pt x="22733" y="31916"/>
                            <a:pt x="15238" y="31864"/>
                            <a:pt x="7744" y="31864"/>
                          </a:cubicBezTo>
                          <a:cubicBezTo>
                            <a:pt x="5560" y="31864"/>
                            <a:pt x="3376" y="31868"/>
                            <a:pt x="1192" y="31879"/>
                          </a:cubicBezTo>
                          <a:cubicBezTo>
                            <a:pt x="925" y="21566"/>
                            <a:pt x="706" y="11252"/>
                            <a:pt x="659" y="923"/>
                          </a:cubicBezTo>
                          <a:lnTo>
                            <a:pt x="659" y="923"/>
                          </a:lnTo>
                          <a:cubicBezTo>
                            <a:pt x="1402" y="926"/>
                            <a:pt x="2145" y="928"/>
                            <a:pt x="2887" y="928"/>
                          </a:cubicBezTo>
                          <a:cubicBezTo>
                            <a:pt x="12055" y="928"/>
                            <a:pt x="21228" y="659"/>
                            <a:pt x="30399" y="659"/>
                          </a:cubicBezTo>
                          <a:close/>
                          <a:moveTo>
                            <a:pt x="30451" y="1"/>
                          </a:moveTo>
                          <a:cubicBezTo>
                            <a:pt x="21100" y="1"/>
                            <a:pt x="11743" y="284"/>
                            <a:pt x="2391" y="284"/>
                          </a:cubicBezTo>
                          <a:cubicBezTo>
                            <a:pt x="1792" y="284"/>
                            <a:pt x="1194" y="282"/>
                            <a:pt x="596" y="280"/>
                          </a:cubicBezTo>
                          <a:cubicBezTo>
                            <a:pt x="535" y="195"/>
                            <a:pt x="431" y="152"/>
                            <a:pt x="327" y="152"/>
                          </a:cubicBezTo>
                          <a:cubicBezTo>
                            <a:pt x="164" y="152"/>
                            <a:pt x="0" y="257"/>
                            <a:pt x="0" y="468"/>
                          </a:cubicBezTo>
                          <a:cubicBezTo>
                            <a:pt x="47" y="10986"/>
                            <a:pt x="267" y="21487"/>
                            <a:pt x="533" y="31989"/>
                          </a:cubicBezTo>
                          <a:cubicBezTo>
                            <a:pt x="533" y="32005"/>
                            <a:pt x="533" y="32020"/>
                            <a:pt x="549" y="32020"/>
                          </a:cubicBezTo>
                          <a:cubicBezTo>
                            <a:pt x="424" y="32224"/>
                            <a:pt x="518" y="32538"/>
                            <a:pt x="800" y="32538"/>
                          </a:cubicBezTo>
                          <a:cubicBezTo>
                            <a:pt x="3274" y="32522"/>
                            <a:pt x="5749" y="32517"/>
                            <a:pt x="8223" y="32517"/>
                          </a:cubicBezTo>
                          <a:cubicBezTo>
                            <a:pt x="15481" y="32517"/>
                            <a:pt x="22739" y="32566"/>
                            <a:pt x="29996" y="32566"/>
                          </a:cubicBezTo>
                          <a:cubicBezTo>
                            <a:pt x="35390" y="32566"/>
                            <a:pt x="40783" y="32539"/>
                            <a:pt x="46177" y="32444"/>
                          </a:cubicBezTo>
                          <a:cubicBezTo>
                            <a:pt x="46365" y="32444"/>
                            <a:pt x="46459" y="32318"/>
                            <a:pt x="46490" y="32162"/>
                          </a:cubicBezTo>
                          <a:cubicBezTo>
                            <a:pt x="46631" y="32146"/>
                            <a:pt x="46773" y="32052"/>
                            <a:pt x="46757" y="31848"/>
                          </a:cubicBezTo>
                          <a:cubicBezTo>
                            <a:pt x="46663" y="21409"/>
                            <a:pt x="46929" y="10954"/>
                            <a:pt x="46929" y="515"/>
                          </a:cubicBezTo>
                          <a:cubicBezTo>
                            <a:pt x="46929" y="300"/>
                            <a:pt x="46765" y="193"/>
                            <a:pt x="46602" y="193"/>
                          </a:cubicBezTo>
                          <a:cubicBezTo>
                            <a:pt x="46479" y="193"/>
                            <a:pt x="46356" y="253"/>
                            <a:pt x="46302" y="374"/>
                          </a:cubicBezTo>
                          <a:cubicBezTo>
                            <a:pt x="41022" y="91"/>
                            <a:pt x="35737" y="1"/>
                            <a:pt x="3045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145" name="Google Shape;1145;p14"/>
                  <p:cNvGrpSpPr/>
                  <p:nvPr/>
                </p:nvGrpSpPr>
                <p:grpSpPr>
                  <a:xfrm>
                    <a:off x="7228702" y="809455"/>
                    <a:ext cx="200757" cy="218400"/>
                    <a:chOff x="7269477" y="781280"/>
                    <a:chExt cx="200757" cy="218400"/>
                  </a:xfrm>
                </p:grpSpPr>
                <p:sp>
                  <p:nvSpPr>
                    <p:cNvPr id="1146" name="Google Shape;1146;p14"/>
                    <p:cNvSpPr/>
                    <p:nvPr/>
                  </p:nvSpPr>
                  <p:spPr>
                    <a:xfrm>
                      <a:off x="7269477" y="781280"/>
                      <a:ext cx="200749" cy="2172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60" h="9811" extrusionOk="0">
                          <a:moveTo>
                            <a:pt x="0" y="0"/>
                          </a:moveTo>
                          <a:lnTo>
                            <a:pt x="9360" y="0"/>
                          </a:lnTo>
                          <a:lnTo>
                            <a:pt x="9135" y="9811"/>
                          </a:lnTo>
                          <a:lnTo>
                            <a:pt x="57" y="9699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</p:sp>
                <p:sp>
                  <p:nvSpPr>
                    <p:cNvPr id="1147" name="Google Shape;1147;p14"/>
                    <p:cNvSpPr/>
                    <p:nvPr/>
                  </p:nvSpPr>
                  <p:spPr>
                    <a:xfrm>
                      <a:off x="7269491" y="782465"/>
                      <a:ext cx="200743" cy="21721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930" h="32566" extrusionOk="0">
                          <a:moveTo>
                            <a:pt x="30399" y="659"/>
                          </a:moveTo>
                          <a:cubicBezTo>
                            <a:pt x="35696" y="659"/>
                            <a:pt x="40992" y="748"/>
                            <a:pt x="46287" y="1032"/>
                          </a:cubicBezTo>
                          <a:cubicBezTo>
                            <a:pt x="46271" y="11283"/>
                            <a:pt x="46004" y="21534"/>
                            <a:pt x="46114" y="31801"/>
                          </a:cubicBezTo>
                          <a:cubicBezTo>
                            <a:pt x="40818" y="31890"/>
                            <a:pt x="35523" y="31916"/>
                            <a:pt x="30230" y="31916"/>
                          </a:cubicBezTo>
                          <a:cubicBezTo>
                            <a:pt x="22733" y="31916"/>
                            <a:pt x="15238" y="31864"/>
                            <a:pt x="7744" y="31864"/>
                          </a:cubicBezTo>
                          <a:cubicBezTo>
                            <a:pt x="5560" y="31864"/>
                            <a:pt x="3376" y="31868"/>
                            <a:pt x="1192" y="31879"/>
                          </a:cubicBezTo>
                          <a:cubicBezTo>
                            <a:pt x="925" y="21566"/>
                            <a:pt x="706" y="11252"/>
                            <a:pt x="659" y="923"/>
                          </a:cubicBezTo>
                          <a:lnTo>
                            <a:pt x="659" y="923"/>
                          </a:lnTo>
                          <a:cubicBezTo>
                            <a:pt x="1402" y="926"/>
                            <a:pt x="2145" y="928"/>
                            <a:pt x="2887" y="928"/>
                          </a:cubicBezTo>
                          <a:cubicBezTo>
                            <a:pt x="12055" y="928"/>
                            <a:pt x="21228" y="659"/>
                            <a:pt x="30399" y="659"/>
                          </a:cubicBezTo>
                          <a:close/>
                          <a:moveTo>
                            <a:pt x="30451" y="1"/>
                          </a:moveTo>
                          <a:cubicBezTo>
                            <a:pt x="21100" y="1"/>
                            <a:pt x="11743" y="284"/>
                            <a:pt x="2391" y="284"/>
                          </a:cubicBezTo>
                          <a:cubicBezTo>
                            <a:pt x="1792" y="284"/>
                            <a:pt x="1194" y="282"/>
                            <a:pt x="596" y="280"/>
                          </a:cubicBezTo>
                          <a:cubicBezTo>
                            <a:pt x="535" y="195"/>
                            <a:pt x="431" y="152"/>
                            <a:pt x="327" y="152"/>
                          </a:cubicBezTo>
                          <a:cubicBezTo>
                            <a:pt x="164" y="152"/>
                            <a:pt x="0" y="257"/>
                            <a:pt x="0" y="468"/>
                          </a:cubicBezTo>
                          <a:cubicBezTo>
                            <a:pt x="47" y="10986"/>
                            <a:pt x="267" y="21487"/>
                            <a:pt x="533" y="31989"/>
                          </a:cubicBezTo>
                          <a:cubicBezTo>
                            <a:pt x="533" y="32005"/>
                            <a:pt x="533" y="32020"/>
                            <a:pt x="549" y="32020"/>
                          </a:cubicBezTo>
                          <a:cubicBezTo>
                            <a:pt x="424" y="32224"/>
                            <a:pt x="518" y="32538"/>
                            <a:pt x="800" y="32538"/>
                          </a:cubicBezTo>
                          <a:cubicBezTo>
                            <a:pt x="3274" y="32522"/>
                            <a:pt x="5749" y="32517"/>
                            <a:pt x="8223" y="32517"/>
                          </a:cubicBezTo>
                          <a:cubicBezTo>
                            <a:pt x="15481" y="32517"/>
                            <a:pt x="22739" y="32566"/>
                            <a:pt x="29996" y="32566"/>
                          </a:cubicBezTo>
                          <a:cubicBezTo>
                            <a:pt x="35390" y="32566"/>
                            <a:pt x="40783" y="32539"/>
                            <a:pt x="46177" y="32444"/>
                          </a:cubicBezTo>
                          <a:cubicBezTo>
                            <a:pt x="46365" y="32444"/>
                            <a:pt x="46459" y="32318"/>
                            <a:pt x="46490" y="32162"/>
                          </a:cubicBezTo>
                          <a:cubicBezTo>
                            <a:pt x="46631" y="32146"/>
                            <a:pt x="46773" y="32052"/>
                            <a:pt x="46757" y="31848"/>
                          </a:cubicBezTo>
                          <a:cubicBezTo>
                            <a:pt x="46663" y="21409"/>
                            <a:pt x="46929" y="10954"/>
                            <a:pt x="46929" y="515"/>
                          </a:cubicBezTo>
                          <a:cubicBezTo>
                            <a:pt x="46929" y="300"/>
                            <a:pt x="46765" y="193"/>
                            <a:pt x="46602" y="193"/>
                          </a:cubicBezTo>
                          <a:cubicBezTo>
                            <a:pt x="46479" y="193"/>
                            <a:pt x="46356" y="253"/>
                            <a:pt x="46302" y="374"/>
                          </a:cubicBezTo>
                          <a:cubicBezTo>
                            <a:pt x="41022" y="91"/>
                            <a:pt x="35737" y="1"/>
                            <a:pt x="3045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148" name="Google Shape;1148;p14"/>
              <p:cNvGrpSpPr/>
              <p:nvPr/>
            </p:nvGrpSpPr>
            <p:grpSpPr>
              <a:xfrm>
                <a:off x="1145239" y="777487"/>
                <a:ext cx="800559" cy="204209"/>
                <a:chOff x="747420" y="664537"/>
                <a:chExt cx="800559" cy="204209"/>
              </a:xfrm>
            </p:grpSpPr>
            <p:grpSp>
              <p:nvGrpSpPr>
                <p:cNvPr id="1149" name="Google Shape;1149;p14"/>
                <p:cNvGrpSpPr/>
                <p:nvPr/>
              </p:nvGrpSpPr>
              <p:grpSpPr>
                <a:xfrm>
                  <a:off x="1339984" y="664537"/>
                  <a:ext cx="207995" cy="204209"/>
                  <a:chOff x="1541700" y="658850"/>
                  <a:chExt cx="253838" cy="249218"/>
                </a:xfrm>
              </p:grpSpPr>
              <p:sp>
                <p:nvSpPr>
                  <p:cNvPr id="1150" name="Google Shape;1150;p14"/>
                  <p:cNvSpPr/>
                  <p:nvPr/>
                </p:nvSpPr>
                <p:spPr>
                  <a:xfrm>
                    <a:off x="1541700" y="658850"/>
                    <a:ext cx="253838" cy="249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27" h="16128" extrusionOk="0">
                        <a:moveTo>
                          <a:pt x="6489" y="697"/>
                        </a:moveTo>
                        <a:cubicBezTo>
                          <a:pt x="6850" y="1277"/>
                          <a:pt x="7179" y="1857"/>
                          <a:pt x="7524" y="2437"/>
                        </a:cubicBezTo>
                        <a:cubicBezTo>
                          <a:pt x="7595" y="2553"/>
                          <a:pt x="7692" y="2598"/>
                          <a:pt x="7788" y="2598"/>
                        </a:cubicBezTo>
                        <a:cubicBezTo>
                          <a:pt x="7861" y="2598"/>
                          <a:pt x="7933" y="2572"/>
                          <a:pt x="7994" y="2531"/>
                        </a:cubicBezTo>
                        <a:lnTo>
                          <a:pt x="8088" y="2531"/>
                        </a:lnTo>
                        <a:cubicBezTo>
                          <a:pt x="8274" y="2499"/>
                          <a:pt x="8456" y="2485"/>
                          <a:pt x="8637" y="2485"/>
                        </a:cubicBezTo>
                        <a:cubicBezTo>
                          <a:pt x="9083" y="2485"/>
                          <a:pt x="9518" y="2574"/>
                          <a:pt x="9953" y="2719"/>
                        </a:cubicBezTo>
                        <a:cubicBezTo>
                          <a:pt x="9987" y="2730"/>
                          <a:pt x="10020" y="2741"/>
                          <a:pt x="10053" y="2741"/>
                        </a:cubicBezTo>
                        <a:cubicBezTo>
                          <a:pt x="10067" y="2741"/>
                          <a:pt x="10081" y="2739"/>
                          <a:pt x="10094" y="2735"/>
                        </a:cubicBezTo>
                        <a:cubicBezTo>
                          <a:pt x="10116" y="2738"/>
                          <a:pt x="10137" y="2740"/>
                          <a:pt x="10158" y="2740"/>
                        </a:cubicBezTo>
                        <a:cubicBezTo>
                          <a:pt x="10230" y="2740"/>
                          <a:pt x="10300" y="2717"/>
                          <a:pt x="10361" y="2656"/>
                        </a:cubicBezTo>
                        <a:cubicBezTo>
                          <a:pt x="10847" y="2186"/>
                          <a:pt x="11348" y="1747"/>
                          <a:pt x="11881" y="1340"/>
                        </a:cubicBezTo>
                        <a:cubicBezTo>
                          <a:pt x="12054" y="1434"/>
                          <a:pt x="12242" y="1528"/>
                          <a:pt x="12414" y="1638"/>
                        </a:cubicBezTo>
                        <a:cubicBezTo>
                          <a:pt x="12242" y="2249"/>
                          <a:pt x="12069" y="2845"/>
                          <a:pt x="11897" y="3456"/>
                        </a:cubicBezTo>
                        <a:cubicBezTo>
                          <a:pt x="11756" y="3581"/>
                          <a:pt x="11725" y="3848"/>
                          <a:pt x="11928" y="3973"/>
                        </a:cubicBezTo>
                        <a:cubicBezTo>
                          <a:pt x="12477" y="4334"/>
                          <a:pt x="12869" y="4820"/>
                          <a:pt x="13167" y="5399"/>
                        </a:cubicBezTo>
                        <a:cubicBezTo>
                          <a:pt x="13198" y="5431"/>
                          <a:pt x="13214" y="5462"/>
                          <a:pt x="13245" y="5494"/>
                        </a:cubicBezTo>
                        <a:cubicBezTo>
                          <a:pt x="13292" y="5572"/>
                          <a:pt x="13386" y="5635"/>
                          <a:pt x="13511" y="5635"/>
                        </a:cubicBezTo>
                        <a:cubicBezTo>
                          <a:pt x="14185" y="5635"/>
                          <a:pt x="14859" y="5650"/>
                          <a:pt x="15518" y="5697"/>
                        </a:cubicBezTo>
                        <a:cubicBezTo>
                          <a:pt x="15596" y="5901"/>
                          <a:pt x="15659" y="6089"/>
                          <a:pt x="15706" y="6293"/>
                        </a:cubicBezTo>
                        <a:cubicBezTo>
                          <a:pt x="15126" y="6653"/>
                          <a:pt x="14546" y="6983"/>
                          <a:pt x="13966" y="7343"/>
                        </a:cubicBezTo>
                        <a:cubicBezTo>
                          <a:pt x="13935" y="7359"/>
                          <a:pt x="13903" y="7374"/>
                          <a:pt x="13888" y="7406"/>
                        </a:cubicBezTo>
                        <a:cubicBezTo>
                          <a:pt x="13778" y="7469"/>
                          <a:pt x="13700" y="7594"/>
                          <a:pt x="13731" y="7766"/>
                        </a:cubicBezTo>
                        <a:cubicBezTo>
                          <a:pt x="13888" y="8393"/>
                          <a:pt x="13856" y="9005"/>
                          <a:pt x="13684" y="9632"/>
                        </a:cubicBezTo>
                        <a:cubicBezTo>
                          <a:pt x="13684" y="9663"/>
                          <a:pt x="13684" y="9694"/>
                          <a:pt x="13684" y="9726"/>
                        </a:cubicBezTo>
                        <a:cubicBezTo>
                          <a:pt x="13653" y="9835"/>
                          <a:pt x="13668" y="9945"/>
                          <a:pt x="13762" y="10039"/>
                        </a:cubicBezTo>
                        <a:cubicBezTo>
                          <a:pt x="14264" y="10494"/>
                          <a:pt x="14750" y="10980"/>
                          <a:pt x="15220" y="11465"/>
                        </a:cubicBezTo>
                        <a:cubicBezTo>
                          <a:pt x="15126" y="11669"/>
                          <a:pt x="15048" y="11842"/>
                          <a:pt x="14938" y="12030"/>
                        </a:cubicBezTo>
                        <a:cubicBezTo>
                          <a:pt x="14280" y="11904"/>
                          <a:pt x="13637" y="11748"/>
                          <a:pt x="12979" y="11622"/>
                        </a:cubicBezTo>
                        <a:cubicBezTo>
                          <a:pt x="12947" y="11614"/>
                          <a:pt x="12916" y="11610"/>
                          <a:pt x="12886" y="11610"/>
                        </a:cubicBezTo>
                        <a:cubicBezTo>
                          <a:pt x="12857" y="11610"/>
                          <a:pt x="12830" y="11614"/>
                          <a:pt x="12806" y="11622"/>
                        </a:cubicBezTo>
                        <a:cubicBezTo>
                          <a:pt x="12777" y="11615"/>
                          <a:pt x="12748" y="11611"/>
                          <a:pt x="12718" y="11611"/>
                        </a:cubicBezTo>
                        <a:cubicBezTo>
                          <a:pt x="12618" y="11611"/>
                          <a:pt x="12518" y="11655"/>
                          <a:pt x="12446" y="11763"/>
                        </a:cubicBezTo>
                        <a:cubicBezTo>
                          <a:pt x="12069" y="12281"/>
                          <a:pt x="11552" y="12672"/>
                          <a:pt x="10972" y="12939"/>
                        </a:cubicBezTo>
                        <a:cubicBezTo>
                          <a:pt x="10925" y="12970"/>
                          <a:pt x="10878" y="13002"/>
                          <a:pt x="10863" y="13033"/>
                        </a:cubicBezTo>
                        <a:cubicBezTo>
                          <a:pt x="10784" y="13080"/>
                          <a:pt x="10737" y="13158"/>
                          <a:pt x="10737" y="13268"/>
                        </a:cubicBezTo>
                        <a:cubicBezTo>
                          <a:pt x="10706" y="13942"/>
                          <a:pt x="10674" y="14616"/>
                          <a:pt x="10596" y="15274"/>
                        </a:cubicBezTo>
                        <a:cubicBezTo>
                          <a:pt x="10392" y="15337"/>
                          <a:pt x="10189" y="15384"/>
                          <a:pt x="9985" y="15431"/>
                        </a:cubicBezTo>
                        <a:cubicBezTo>
                          <a:pt x="9687" y="14882"/>
                          <a:pt x="9389" y="14334"/>
                          <a:pt x="9091" y="13785"/>
                        </a:cubicBezTo>
                        <a:cubicBezTo>
                          <a:pt x="9091" y="13616"/>
                          <a:pt x="8951" y="13434"/>
                          <a:pt x="8752" y="13434"/>
                        </a:cubicBezTo>
                        <a:cubicBezTo>
                          <a:pt x="8730" y="13434"/>
                          <a:pt x="8707" y="13436"/>
                          <a:pt x="8684" y="13440"/>
                        </a:cubicBezTo>
                        <a:cubicBezTo>
                          <a:pt x="8460" y="13484"/>
                          <a:pt x="8240" y="13505"/>
                          <a:pt x="8021" y="13505"/>
                        </a:cubicBezTo>
                        <a:cubicBezTo>
                          <a:pt x="7613" y="13505"/>
                          <a:pt x="7211" y="13432"/>
                          <a:pt x="6803" y="13299"/>
                        </a:cubicBezTo>
                        <a:cubicBezTo>
                          <a:pt x="6772" y="13284"/>
                          <a:pt x="6724" y="13284"/>
                          <a:pt x="6693" y="13284"/>
                        </a:cubicBezTo>
                        <a:cubicBezTo>
                          <a:pt x="6673" y="13280"/>
                          <a:pt x="6652" y="13278"/>
                          <a:pt x="6631" y="13278"/>
                        </a:cubicBezTo>
                        <a:cubicBezTo>
                          <a:pt x="6553" y="13278"/>
                          <a:pt x="6472" y="13304"/>
                          <a:pt x="6411" y="13378"/>
                        </a:cubicBezTo>
                        <a:cubicBezTo>
                          <a:pt x="5925" y="13848"/>
                          <a:pt x="5439" y="14303"/>
                          <a:pt x="4922" y="14741"/>
                        </a:cubicBezTo>
                        <a:cubicBezTo>
                          <a:pt x="4734" y="14663"/>
                          <a:pt x="4546" y="14553"/>
                          <a:pt x="4373" y="14444"/>
                        </a:cubicBezTo>
                        <a:cubicBezTo>
                          <a:pt x="4530" y="13801"/>
                          <a:pt x="4718" y="13143"/>
                          <a:pt x="4875" y="12500"/>
                        </a:cubicBezTo>
                        <a:cubicBezTo>
                          <a:pt x="4922" y="12312"/>
                          <a:pt x="4828" y="12186"/>
                          <a:pt x="4702" y="12124"/>
                        </a:cubicBezTo>
                        <a:cubicBezTo>
                          <a:pt x="4687" y="12092"/>
                          <a:pt x="4655" y="12077"/>
                          <a:pt x="4624" y="12061"/>
                        </a:cubicBezTo>
                        <a:cubicBezTo>
                          <a:pt x="4060" y="11716"/>
                          <a:pt x="3637" y="11262"/>
                          <a:pt x="3323" y="10697"/>
                        </a:cubicBezTo>
                        <a:cubicBezTo>
                          <a:pt x="3307" y="10666"/>
                          <a:pt x="3276" y="10635"/>
                          <a:pt x="3260" y="10619"/>
                        </a:cubicBezTo>
                        <a:cubicBezTo>
                          <a:pt x="3213" y="10525"/>
                          <a:pt x="3119" y="10462"/>
                          <a:pt x="2978" y="10462"/>
                        </a:cubicBezTo>
                        <a:cubicBezTo>
                          <a:pt x="2562" y="10482"/>
                          <a:pt x="2145" y="10495"/>
                          <a:pt x="1725" y="10495"/>
                        </a:cubicBezTo>
                        <a:cubicBezTo>
                          <a:pt x="1465" y="10495"/>
                          <a:pt x="1204" y="10490"/>
                          <a:pt x="941" y="10478"/>
                        </a:cubicBezTo>
                        <a:cubicBezTo>
                          <a:pt x="862" y="10290"/>
                          <a:pt x="800" y="10086"/>
                          <a:pt x="737" y="9898"/>
                        </a:cubicBezTo>
                        <a:cubicBezTo>
                          <a:pt x="1301" y="9522"/>
                          <a:pt x="1865" y="9161"/>
                          <a:pt x="2430" y="8785"/>
                        </a:cubicBezTo>
                        <a:cubicBezTo>
                          <a:pt x="2477" y="8754"/>
                          <a:pt x="2524" y="8707"/>
                          <a:pt x="2539" y="8660"/>
                        </a:cubicBezTo>
                        <a:cubicBezTo>
                          <a:pt x="2649" y="8581"/>
                          <a:pt x="2728" y="8456"/>
                          <a:pt x="2696" y="8299"/>
                        </a:cubicBezTo>
                        <a:cubicBezTo>
                          <a:pt x="2602" y="7672"/>
                          <a:pt x="2681" y="7045"/>
                          <a:pt x="2900" y="6450"/>
                        </a:cubicBezTo>
                        <a:cubicBezTo>
                          <a:pt x="2916" y="6387"/>
                          <a:pt x="2931" y="6340"/>
                          <a:pt x="2916" y="6293"/>
                        </a:cubicBezTo>
                        <a:cubicBezTo>
                          <a:pt x="2931" y="6215"/>
                          <a:pt x="2916" y="6121"/>
                          <a:pt x="2837" y="6042"/>
                        </a:cubicBezTo>
                        <a:cubicBezTo>
                          <a:pt x="2383" y="5541"/>
                          <a:pt x="1944" y="5039"/>
                          <a:pt x="1521" y="4522"/>
                        </a:cubicBezTo>
                        <a:cubicBezTo>
                          <a:pt x="1615" y="4334"/>
                          <a:pt x="1724" y="4161"/>
                          <a:pt x="1834" y="3973"/>
                        </a:cubicBezTo>
                        <a:cubicBezTo>
                          <a:pt x="2430" y="4146"/>
                          <a:pt x="3025" y="4334"/>
                          <a:pt x="3637" y="4506"/>
                        </a:cubicBezTo>
                        <a:cubicBezTo>
                          <a:pt x="3698" y="4575"/>
                          <a:pt x="3793" y="4618"/>
                          <a:pt x="3891" y="4618"/>
                        </a:cubicBezTo>
                        <a:cubicBezTo>
                          <a:pt x="3993" y="4618"/>
                          <a:pt x="4097" y="4571"/>
                          <a:pt x="4170" y="4459"/>
                        </a:cubicBezTo>
                        <a:cubicBezTo>
                          <a:pt x="4514" y="3926"/>
                          <a:pt x="5016" y="3534"/>
                          <a:pt x="5580" y="3236"/>
                        </a:cubicBezTo>
                        <a:cubicBezTo>
                          <a:pt x="5627" y="3205"/>
                          <a:pt x="5659" y="3189"/>
                          <a:pt x="5690" y="3158"/>
                        </a:cubicBezTo>
                        <a:cubicBezTo>
                          <a:pt x="5768" y="3111"/>
                          <a:pt x="5815" y="3017"/>
                          <a:pt x="5815" y="2892"/>
                        </a:cubicBezTo>
                        <a:cubicBezTo>
                          <a:pt x="5815" y="2218"/>
                          <a:pt x="5847" y="1559"/>
                          <a:pt x="5894" y="885"/>
                        </a:cubicBezTo>
                        <a:cubicBezTo>
                          <a:pt x="6098" y="807"/>
                          <a:pt x="6286" y="744"/>
                          <a:pt x="6489" y="697"/>
                        </a:cubicBezTo>
                        <a:close/>
                        <a:moveTo>
                          <a:pt x="6651" y="1"/>
                        </a:moveTo>
                        <a:cubicBezTo>
                          <a:pt x="6629" y="1"/>
                          <a:pt x="6607" y="3"/>
                          <a:pt x="6583" y="8"/>
                        </a:cubicBezTo>
                        <a:cubicBezTo>
                          <a:pt x="6223" y="86"/>
                          <a:pt x="5862" y="180"/>
                          <a:pt x="5518" y="321"/>
                        </a:cubicBezTo>
                        <a:cubicBezTo>
                          <a:pt x="5424" y="368"/>
                          <a:pt x="5345" y="431"/>
                          <a:pt x="5298" y="525"/>
                        </a:cubicBezTo>
                        <a:cubicBezTo>
                          <a:pt x="5298" y="525"/>
                          <a:pt x="5298" y="540"/>
                          <a:pt x="5298" y="540"/>
                        </a:cubicBezTo>
                        <a:cubicBezTo>
                          <a:pt x="5282" y="572"/>
                          <a:pt x="5267" y="619"/>
                          <a:pt x="5267" y="666"/>
                        </a:cubicBezTo>
                        <a:cubicBezTo>
                          <a:pt x="5204" y="1356"/>
                          <a:pt x="5173" y="2030"/>
                          <a:pt x="5173" y="2719"/>
                        </a:cubicBezTo>
                        <a:cubicBezTo>
                          <a:pt x="4640" y="3017"/>
                          <a:pt x="4170" y="3393"/>
                          <a:pt x="3809" y="3879"/>
                        </a:cubicBezTo>
                        <a:cubicBezTo>
                          <a:pt x="3166" y="3691"/>
                          <a:pt x="2524" y="3487"/>
                          <a:pt x="1881" y="3315"/>
                        </a:cubicBezTo>
                        <a:cubicBezTo>
                          <a:pt x="1881" y="3315"/>
                          <a:pt x="1865" y="3299"/>
                          <a:pt x="1865" y="3299"/>
                        </a:cubicBezTo>
                        <a:cubicBezTo>
                          <a:pt x="1813" y="3271"/>
                          <a:pt x="1761" y="3258"/>
                          <a:pt x="1711" y="3258"/>
                        </a:cubicBezTo>
                        <a:cubicBezTo>
                          <a:pt x="1595" y="3258"/>
                          <a:pt x="1488" y="3326"/>
                          <a:pt x="1411" y="3425"/>
                        </a:cubicBezTo>
                        <a:cubicBezTo>
                          <a:pt x="1207" y="3722"/>
                          <a:pt x="1019" y="4036"/>
                          <a:pt x="862" y="4381"/>
                        </a:cubicBezTo>
                        <a:cubicBezTo>
                          <a:pt x="815" y="4475"/>
                          <a:pt x="815" y="4569"/>
                          <a:pt x="847" y="4663"/>
                        </a:cubicBezTo>
                        <a:cubicBezTo>
                          <a:pt x="862" y="4710"/>
                          <a:pt x="878" y="4757"/>
                          <a:pt x="909" y="4804"/>
                        </a:cubicBezTo>
                        <a:cubicBezTo>
                          <a:pt x="1333" y="5337"/>
                          <a:pt x="1787" y="5854"/>
                          <a:pt x="2242" y="6356"/>
                        </a:cubicBezTo>
                        <a:cubicBezTo>
                          <a:pt x="2038" y="6983"/>
                          <a:pt x="1959" y="7610"/>
                          <a:pt x="2038" y="8252"/>
                        </a:cubicBezTo>
                        <a:cubicBezTo>
                          <a:pt x="1442" y="8660"/>
                          <a:pt x="831" y="9052"/>
                          <a:pt x="235" y="9443"/>
                        </a:cubicBezTo>
                        <a:cubicBezTo>
                          <a:pt x="94" y="9506"/>
                          <a:pt x="0" y="9647"/>
                          <a:pt x="47" y="9820"/>
                        </a:cubicBezTo>
                        <a:cubicBezTo>
                          <a:pt x="141" y="10212"/>
                          <a:pt x="267" y="10588"/>
                          <a:pt x="439" y="10948"/>
                        </a:cubicBezTo>
                        <a:cubicBezTo>
                          <a:pt x="470" y="11011"/>
                          <a:pt x="517" y="11058"/>
                          <a:pt x="596" y="11089"/>
                        </a:cubicBezTo>
                        <a:cubicBezTo>
                          <a:pt x="643" y="11105"/>
                          <a:pt x="690" y="11121"/>
                          <a:pt x="753" y="11121"/>
                        </a:cubicBezTo>
                        <a:cubicBezTo>
                          <a:pt x="1097" y="11136"/>
                          <a:pt x="1442" y="11144"/>
                          <a:pt x="1787" y="11144"/>
                        </a:cubicBezTo>
                        <a:cubicBezTo>
                          <a:pt x="2132" y="11144"/>
                          <a:pt x="2477" y="11136"/>
                          <a:pt x="2822" y="11121"/>
                        </a:cubicBezTo>
                        <a:cubicBezTo>
                          <a:pt x="3166" y="11701"/>
                          <a:pt x="3621" y="12186"/>
                          <a:pt x="4185" y="12547"/>
                        </a:cubicBezTo>
                        <a:cubicBezTo>
                          <a:pt x="4028" y="13190"/>
                          <a:pt x="3840" y="13832"/>
                          <a:pt x="3684" y="14491"/>
                        </a:cubicBezTo>
                        <a:cubicBezTo>
                          <a:pt x="3684" y="14491"/>
                          <a:pt x="3684" y="14491"/>
                          <a:pt x="3684" y="14506"/>
                        </a:cubicBezTo>
                        <a:cubicBezTo>
                          <a:pt x="3652" y="14632"/>
                          <a:pt x="3684" y="14773"/>
                          <a:pt x="3825" y="14882"/>
                        </a:cubicBezTo>
                        <a:cubicBezTo>
                          <a:pt x="4123" y="15086"/>
                          <a:pt x="4452" y="15259"/>
                          <a:pt x="4797" y="15400"/>
                        </a:cubicBezTo>
                        <a:cubicBezTo>
                          <a:pt x="4840" y="15426"/>
                          <a:pt x="4892" y="15437"/>
                          <a:pt x="4944" y="15437"/>
                        </a:cubicBezTo>
                        <a:cubicBezTo>
                          <a:pt x="4986" y="15437"/>
                          <a:pt x="5028" y="15429"/>
                          <a:pt x="5063" y="15415"/>
                        </a:cubicBezTo>
                        <a:cubicBezTo>
                          <a:pt x="5126" y="15415"/>
                          <a:pt x="5173" y="15384"/>
                          <a:pt x="5220" y="15353"/>
                        </a:cubicBezTo>
                        <a:cubicBezTo>
                          <a:pt x="5753" y="14914"/>
                          <a:pt x="6254" y="14444"/>
                          <a:pt x="6740" y="13958"/>
                        </a:cubicBezTo>
                        <a:cubicBezTo>
                          <a:pt x="7154" y="14081"/>
                          <a:pt x="7575" y="14148"/>
                          <a:pt x="8005" y="14148"/>
                        </a:cubicBezTo>
                        <a:cubicBezTo>
                          <a:pt x="8178" y="14148"/>
                          <a:pt x="8352" y="14137"/>
                          <a:pt x="8527" y="14114"/>
                        </a:cubicBezTo>
                        <a:cubicBezTo>
                          <a:pt x="8841" y="14710"/>
                          <a:pt x="9154" y="15290"/>
                          <a:pt x="9483" y="15870"/>
                        </a:cubicBezTo>
                        <a:cubicBezTo>
                          <a:pt x="9483" y="15886"/>
                          <a:pt x="9483" y="15886"/>
                          <a:pt x="9483" y="15886"/>
                        </a:cubicBezTo>
                        <a:cubicBezTo>
                          <a:pt x="9537" y="16047"/>
                          <a:pt x="9671" y="16127"/>
                          <a:pt x="9817" y="16127"/>
                        </a:cubicBezTo>
                        <a:cubicBezTo>
                          <a:pt x="9841" y="16127"/>
                          <a:pt x="9866" y="16125"/>
                          <a:pt x="9891" y="16121"/>
                        </a:cubicBezTo>
                        <a:cubicBezTo>
                          <a:pt x="10251" y="16058"/>
                          <a:pt x="10612" y="15964"/>
                          <a:pt x="10957" y="15839"/>
                        </a:cubicBezTo>
                        <a:cubicBezTo>
                          <a:pt x="11051" y="15807"/>
                          <a:pt x="11113" y="15745"/>
                          <a:pt x="11145" y="15666"/>
                        </a:cubicBezTo>
                        <a:cubicBezTo>
                          <a:pt x="11192" y="15619"/>
                          <a:pt x="11207" y="15572"/>
                          <a:pt x="11223" y="15509"/>
                        </a:cubicBezTo>
                        <a:cubicBezTo>
                          <a:pt x="11301" y="14820"/>
                          <a:pt x="11348" y="14146"/>
                          <a:pt x="11380" y="13456"/>
                        </a:cubicBezTo>
                        <a:cubicBezTo>
                          <a:pt x="11960" y="13174"/>
                          <a:pt x="12461" y="12766"/>
                          <a:pt x="12869" y="12265"/>
                        </a:cubicBezTo>
                        <a:cubicBezTo>
                          <a:pt x="13574" y="12406"/>
                          <a:pt x="14280" y="12563"/>
                          <a:pt x="14985" y="12704"/>
                        </a:cubicBezTo>
                        <a:cubicBezTo>
                          <a:pt x="15029" y="12718"/>
                          <a:pt x="15075" y="12727"/>
                          <a:pt x="15120" y="12727"/>
                        </a:cubicBezTo>
                        <a:cubicBezTo>
                          <a:pt x="15220" y="12727"/>
                          <a:pt x="15317" y="12686"/>
                          <a:pt x="15392" y="12578"/>
                        </a:cubicBezTo>
                        <a:cubicBezTo>
                          <a:pt x="15596" y="12233"/>
                          <a:pt x="15769" y="11873"/>
                          <a:pt x="15910" y="11512"/>
                        </a:cubicBezTo>
                        <a:cubicBezTo>
                          <a:pt x="15925" y="11434"/>
                          <a:pt x="15925" y="11356"/>
                          <a:pt x="15894" y="11293"/>
                        </a:cubicBezTo>
                        <a:cubicBezTo>
                          <a:pt x="15878" y="11246"/>
                          <a:pt x="15847" y="11199"/>
                          <a:pt x="15816" y="11152"/>
                        </a:cubicBezTo>
                        <a:cubicBezTo>
                          <a:pt x="15345" y="10650"/>
                          <a:pt x="14859" y="10164"/>
                          <a:pt x="14342" y="9694"/>
                        </a:cubicBezTo>
                        <a:cubicBezTo>
                          <a:pt x="14499" y="9067"/>
                          <a:pt x="14530" y="8456"/>
                          <a:pt x="14421" y="7829"/>
                        </a:cubicBezTo>
                        <a:cubicBezTo>
                          <a:pt x="15016" y="7469"/>
                          <a:pt x="15627" y="7124"/>
                          <a:pt x="16223" y="6747"/>
                        </a:cubicBezTo>
                        <a:lnTo>
                          <a:pt x="16239" y="6747"/>
                        </a:lnTo>
                        <a:cubicBezTo>
                          <a:pt x="16349" y="6669"/>
                          <a:pt x="16427" y="6544"/>
                          <a:pt x="16396" y="6387"/>
                        </a:cubicBezTo>
                        <a:cubicBezTo>
                          <a:pt x="16333" y="6026"/>
                          <a:pt x="16223" y="5666"/>
                          <a:pt x="16082" y="5321"/>
                        </a:cubicBezTo>
                        <a:cubicBezTo>
                          <a:pt x="16035" y="5227"/>
                          <a:pt x="15972" y="5149"/>
                          <a:pt x="15878" y="5102"/>
                        </a:cubicBezTo>
                        <a:cubicBezTo>
                          <a:pt x="15847" y="5086"/>
                          <a:pt x="15800" y="5070"/>
                          <a:pt x="15737" y="5070"/>
                        </a:cubicBezTo>
                        <a:cubicBezTo>
                          <a:pt x="15048" y="5008"/>
                          <a:pt x="14374" y="4976"/>
                          <a:pt x="13684" y="4976"/>
                        </a:cubicBezTo>
                        <a:cubicBezTo>
                          <a:pt x="13386" y="4443"/>
                          <a:pt x="13010" y="3989"/>
                          <a:pt x="12524" y="3613"/>
                        </a:cubicBezTo>
                        <a:cubicBezTo>
                          <a:pt x="12712" y="2970"/>
                          <a:pt x="12900" y="2327"/>
                          <a:pt x="13073" y="1685"/>
                        </a:cubicBezTo>
                        <a:lnTo>
                          <a:pt x="13088" y="1685"/>
                        </a:lnTo>
                        <a:cubicBezTo>
                          <a:pt x="13182" y="1512"/>
                          <a:pt x="13120" y="1340"/>
                          <a:pt x="12979" y="1230"/>
                        </a:cubicBezTo>
                        <a:cubicBezTo>
                          <a:pt x="12681" y="1011"/>
                          <a:pt x="12352" y="823"/>
                          <a:pt x="12022" y="666"/>
                        </a:cubicBezTo>
                        <a:cubicBezTo>
                          <a:pt x="11971" y="649"/>
                          <a:pt x="11914" y="636"/>
                          <a:pt x="11859" y="636"/>
                        </a:cubicBezTo>
                        <a:cubicBezTo>
                          <a:pt x="11813" y="636"/>
                          <a:pt x="11767" y="645"/>
                          <a:pt x="11725" y="666"/>
                        </a:cubicBezTo>
                        <a:cubicBezTo>
                          <a:pt x="11678" y="666"/>
                          <a:pt x="11631" y="697"/>
                          <a:pt x="11584" y="729"/>
                        </a:cubicBezTo>
                        <a:cubicBezTo>
                          <a:pt x="11051" y="1152"/>
                          <a:pt x="10533" y="1591"/>
                          <a:pt x="10032" y="2061"/>
                        </a:cubicBezTo>
                        <a:cubicBezTo>
                          <a:pt x="9575" y="1912"/>
                          <a:pt x="9112" y="1836"/>
                          <a:pt x="8641" y="1836"/>
                        </a:cubicBezTo>
                        <a:cubicBezTo>
                          <a:pt x="8417" y="1836"/>
                          <a:pt x="8191" y="1853"/>
                          <a:pt x="7963" y="1888"/>
                        </a:cubicBezTo>
                        <a:cubicBezTo>
                          <a:pt x="7618" y="1324"/>
                          <a:pt x="7289" y="760"/>
                          <a:pt x="6944" y="196"/>
                        </a:cubicBezTo>
                        <a:cubicBezTo>
                          <a:pt x="6944" y="180"/>
                          <a:pt x="6944" y="180"/>
                          <a:pt x="6944" y="180"/>
                        </a:cubicBezTo>
                        <a:cubicBezTo>
                          <a:pt x="6877" y="73"/>
                          <a:pt x="6777" y="1"/>
                          <a:pt x="66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14"/>
                  <p:cNvSpPr/>
                  <p:nvPr/>
                </p:nvSpPr>
                <p:spPr>
                  <a:xfrm>
                    <a:off x="1610522" y="731473"/>
                    <a:ext cx="118892" cy="10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94" h="6536" extrusionOk="0">
                        <a:moveTo>
                          <a:pt x="3911" y="632"/>
                        </a:moveTo>
                        <a:cubicBezTo>
                          <a:pt x="4113" y="632"/>
                          <a:pt x="4324" y="653"/>
                          <a:pt x="4543" y="699"/>
                        </a:cubicBezTo>
                        <a:cubicBezTo>
                          <a:pt x="4575" y="715"/>
                          <a:pt x="4590" y="715"/>
                          <a:pt x="4622" y="715"/>
                        </a:cubicBezTo>
                        <a:cubicBezTo>
                          <a:pt x="5923" y="1044"/>
                          <a:pt x="6910" y="2345"/>
                          <a:pt x="6659" y="3709"/>
                        </a:cubicBezTo>
                        <a:cubicBezTo>
                          <a:pt x="6424" y="5030"/>
                          <a:pt x="5141" y="5882"/>
                          <a:pt x="3857" y="5882"/>
                        </a:cubicBezTo>
                        <a:cubicBezTo>
                          <a:pt x="3603" y="5882"/>
                          <a:pt x="3348" y="5848"/>
                          <a:pt x="3101" y="5778"/>
                        </a:cubicBezTo>
                        <a:cubicBezTo>
                          <a:pt x="0" y="4856"/>
                          <a:pt x="1090" y="632"/>
                          <a:pt x="3911" y="632"/>
                        </a:cubicBezTo>
                        <a:close/>
                        <a:moveTo>
                          <a:pt x="3944" y="0"/>
                        </a:moveTo>
                        <a:cubicBezTo>
                          <a:pt x="2477" y="0"/>
                          <a:pt x="1085" y="880"/>
                          <a:pt x="640" y="2361"/>
                        </a:cubicBezTo>
                        <a:cubicBezTo>
                          <a:pt x="107" y="4132"/>
                          <a:pt x="1189" y="5888"/>
                          <a:pt x="2929" y="6405"/>
                        </a:cubicBezTo>
                        <a:cubicBezTo>
                          <a:pt x="3234" y="6493"/>
                          <a:pt x="3548" y="6535"/>
                          <a:pt x="3860" y="6535"/>
                        </a:cubicBezTo>
                        <a:cubicBezTo>
                          <a:pt x="5380" y="6535"/>
                          <a:pt x="6878" y="5541"/>
                          <a:pt x="7255" y="4007"/>
                        </a:cubicBezTo>
                        <a:cubicBezTo>
                          <a:pt x="7694" y="2267"/>
                          <a:pt x="6471" y="496"/>
                          <a:pt x="4778" y="73"/>
                        </a:cubicBezTo>
                        <a:lnTo>
                          <a:pt x="4669" y="73"/>
                        </a:lnTo>
                        <a:cubicBezTo>
                          <a:pt x="4428" y="24"/>
                          <a:pt x="4185" y="0"/>
                          <a:pt x="39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2" name="Google Shape;1152;p14"/>
                <p:cNvSpPr/>
                <p:nvPr/>
              </p:nvSpPr>
              <p:spPr>
                <a:xfrm rot="-5400000">
                  <a:off x="715100" y="702546"/>
                  <a:ext cx="192827" cy="128187"/>
                </a:xfrm>
                <a:prstGeom prst="rect">
                  <a:avLst/>
                </a:prstGeom>
              </p:spPr>
              <p:txBody>
                <a:bodyPr>
                  <a:prstTxWarp prst="textPlain">
                    <a:avLst/>
                  </a:prstTxWarp>
                </a:bodyPr>
                <a:lstStyle/>
                <a:p>
                  <a:pPr lvl="0" algn="ctr"/>
                  <a:r>
                    <a:rPr b="0" i="0">
                      <a:ln>
                        <a:noFill/>
                      </a:ln>
                      <a:solidFill>
                        <a:schemeClr val="lt2"/>
                      </a:solidFill>
                      <a:latin typeface="Gaegu;300"/>
                    </a:rPr>
                    <a:t>^</a:t>
                  </a:r>
                </a:p>
              </p:txBody>
            </p:sp>
            <p:sp>
              <p:nvSpPr>
                <p:cNvPr id="1153" name="Google Shape;1153;p14"/>
                <p:cNvSpPr/>
                <p:nvPr/>
              </p:nvSpPr>
              <p:spPr>
                <a:xfrm rot="5400000" flipH="1">
                  <a:off x="1011380" y="702546"/>
                  <a:ext cx="192827" cy="128187"/>
                </a:xfrm>
                <a:prstGeom prst="rect">
                  <a:avLst/>
                </a:prstGeom>
              </p:spPr>
              <p:txBody>
                <a:bodyPr>
                  <a:prstTxWarp prst="textPlain">
                    <a:avLst/>
                  </a:prstTxWarp>
                </a:bodyPr>
                <a:lstStyle/>
                <a:p>
                  <a:pPr lvl="0" algn="ctr"/>
                  <a:r>
                    <a:rPr b="0" i="0">
                      <a:ln>
                        <a:noFill/>
                      </a:ln>
                      <a:solidFill>
                        <a:schemeClr val="lt2"/>
                      </a:solidFill>
                      <a:latin typeface="Gaegu;300"/>
                    </a:rPr>
                    <a:t>^</a:t>
                  </a:r>
                </a:p>
              </p:txBody>
            </p:sp>
          </p:grpSp>
        </p:grpSp>
      </p:grpSp>
      <p:sp>
        <p:nvSpPr>
          <p:cNvPr id="1154" name="Google Shape;1154;p14"/>
          <p:cNvSpPr txBox="1">
            <a:spLocks noGrp="1"/>
          </p:cNvSpPr>
          <p:nvPr>
            <p:ph type="title"/>
          </p:nvPr>
        </p:nvSpPr>
        <p:spPr>
          <a:xfrm>
            <a:off x="1509000" y="1551600"/>
            <a:ext cx="6126000" cy="1467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Gaegu"/>
              <a:buNone/>
              <a:defRPr b="1">
                <a:latin typeface="Gaegu"/>
                <a:ea typeface="Gaegu"/>
                <a:cs typeface="Gaegu"/>
                <a:sym typeface="Gaegu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Gaegu"/>
              <a:buNone/>
              <a:defRPr b="1">
                <a:latin typeface="Gaegu"/>
                <a:ea typeface="Gaegu"/>
                <a:cs typeface="Gaegu"/>
                <a:sym typeface="Gaegu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Gaegu"/>
              <a:buNone/>
              <a:defRPr b="1">
                <a:latin typeface="Gaegu"/>
                <a:ea typeface="Gaegu"/>
                <a:cs typeface="Gaegu"/>
                <a:sym typeface="Gaegu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Gaegu"/>
              <a:buNone/>
              <a:defRPr b="1">
                <a:latin typeface="Gaegu"/>
                <a:ea typeface="Gaegu"/>
                <a:cs typeface="Gaegu"/>
                <a:sym typeface="Gaegu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Gaegu"/>
              <a:buNone/>
              <a:defRPr b="1">
                <a:latin typeface="Gaegu"/>
                <a:ea typeface="Gaegu"/>
                <a:cs typeface="Gaegu"/>
                <a:sym typeface="Gaegu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Gaegu"/>
              <a:buNone/>
              <a:defRPr b="1">
                <a:latin typeface="Gaegu"/>
                <a:ea typeface="Gaegu"/>
                <a:cs typeface="Gaegu"/>
                <a:sym typeface="Gaegu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Gaegu"/>
              <a:buNone/>
              <a:defRPr b="1">
                <a:latin typeface="Gaegu"/>
                <a:ea typeface="Gaegu"/>
                <a:cs typeface="Gaegu"/>
                <a:sym typeface="Gaegu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Gaegu"/>
              <a:buNone/>
              <a:defRPr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155" name="Google Shape;1155;p14"/>
          <p:cNvSpPr txBox="1">
            <a:spLocks noGrp="1"/>
          </p:cNvSpPr>
          <p:nvPr>
            <p:ph type="title" idx="2"/>
          </p:nvPr>
        </p:nvSpPr>
        <p:spPr>
          <a:xfrm>
            <a:off x="1509000" y="3019197"/>
            <a:ext cx="6126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Google Shape;1157;p15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158" name="Google Shape;1158;p15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5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5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5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5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5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5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5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5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5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5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5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5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5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5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5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5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5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5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5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6" name="Google Shape;1216;p15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7" name="Google Shape;1217;p15"/>
          <p:cNvGrpSpPr/>
          <p:nvPr/>
        </p:nvGrpSpPr>
        <p:grpSpPr>
          <a:xfrm rot="10800000">
            <a:off x="3223925" y="847675"/>
            <a:ext cx="887900" cy="452300"/>
            <a:chOff x="2094425" y="748900"/>
            <a:chExt cx="887900" cy="452300"/>
          </a:xfrm>
        </p:grpSpPr>
        <p:sp>
          <p:nvSpPr>
            <p:cNvPr id="1218" name="Google Shape;1218;p15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5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5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rgbClr val="C09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" name="Google Shape;1222;p15"/>
          <p:cNvSpPr/>
          <p:nvPr/>
        </p:nvSpPr>
        <p:spPr>
          <a:xfrm rot="-6700904">
            <a:off x="7591217" y="721081"/>
            <a:ext cx="939217" cy="809735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15"/>
          <p:cNvSpPr/>
          <p:nvPr/>
        </p:nvSpPr>
        <p:spPr>
          <a:xfrm>
            <a:off x="600600" y="3189376"/>
            <a:ext cx="1536718" cy="1573103"/>
          </a:xfrm>
          <a:custGeom>
            <a:avLst/>
            <a:gdLst/>
            <a:ahLst/>
            <a:cxnLst/>
            <a:rect l="l" t="t" r="r" b="b"/>
            <a:pathLst>
              <a:path w="26861" h="27497" extrusionOk="0">
                <a:moveTo>
                  <a:pt x="26781" y="15479"/>
                </a:moveTo>
                <a:cubicBezTo>
                  <a:pt x="26721" y="14823"/>
                  <a:pt x="26701" y="14186"/>
                  <a:pt x="26582" y="13629"/>
                </a:cubicBezTo>
                <a:cubicBezTo>
                  <a:pt x="26542" y="13430"/>
                  <a:pt x="26443" y="13251"/>
                  <a:pt x="26403" y="13052"/>
                </a:cubicBezTo>
                <a:cubicBezTo>
                  <a:pt x="26224" y="12236"/>
                  <a:pt x="26164" y="11401"/>
                  <a:pt x="25945" y="10605"/>
                </a:cubicBezTo>
                <a:cubicBezTo>
                  <a:pt x="25866" y="10346"/>
                  <a:pt x="25726" y="10088"/>
                  <a:pt x="25647" y="9829"/>
                </a:cubicBezTo>
                <a:cubicBezTo>
                  <a:pt x="25567" y="9570"/>
                  <a:pt x="25567" y="9292"/>
                  <a:pt x="25488" y="9013"/>
                </a:cubicBezTo>
                <a:cubicBezTo>
                  <a:pt x="25408" y="8735"/>
                  <a:pt x="25289" y="8476"/>
                  <a:pt x="25189" y="8217"/>
                </a:cubicBezTo>
                <a:cubicBezTo>
                  <a:pt x="25070" y="7819"/>
                  <a:pt x="24851" y="7422"/>
                  <a:pt x="24712" y="7183"/>
                </a:cubicBezTo>
                <a:cubicBezTo>
                  <a:pt x="24592" y="6964"/>
                  <a:pt x="24553" y="6765"/>
                  <a:pt x="24473" y="6606"/>
                </a:cubicBezTo>
                <a:cubicBezTo>
                  <a:pt x="24334" y="6248"/>
                  <a:pt x="24095" y="5929"/>
                  <a:pt x="23896" y="5611"/>
                </a:cubicBezTo>
                <a:cubicBezTo>
                  <a:pt x="23836" y="5511"/>
                  <a:pt x="23856" y="5372"/>
                  <a:pt x="23797" y="5293"/>
                </a:cubicBezTo>
                <a:cubicBezTo>
                  <a:pt x="23737" y="5193"/>
                  <a:pt x="23598" y="5133"/>
                  <a:pt x="23538" y="5034"/>
                </a:cubicBezTo>
                <a:cubicBezTo>
                  <a:pt x="23538" y="5034"/>
                  <a:pt x="23538" y="4934"/>
                  <a:pt x="23498" y="4895"/>
                </a:cubicBezTo>
                <a:cubicBezTo>
                  <a:pt x="23319" y="4636"/>
                  <a:pt x="23160" y="4338"/>
                  <a:pt x="22961" y="4119"/>
                </a:cubicBezTo>
                <a:cubicBezTo>
                  <a:pt x="22881" y="4019"/>
                  <a:pt x="22782" y="3940"/>
                  <a:pt x="22702" y="3840"/>
                </a:cubicBezTo>
                <a:cubicBezTo>
                  <a:pt x="22603" y="3721"/>
                  <a:pt x="22523" y="3582"/>
                  <a:pt x="22503" y="3562"/>
                </a:cubicBezTo>
                <a:cubicBezTo>
                  <a:pt x="22424" y="3442"/>
                  <a:pt x="22284" y="3422"/>
                  <a:pt x="22185" y="3323"/>
                </a:cubicBezTo>
                <a:cubicBezTo>
                  <a:pt x="22145" y="3263"/>
                  <a:pt x="22165" y="3204"/>
                  <a:pt x="22145" y="3164"/>
                </a:cubicBezTo>
                <a:cubicBezTo>
                  <a:pt x="22105" y="3124"/>
                  <a:pt x="22006" y="3104"/>
                  <a:pt x="21966" y="3044"/>
                </a:cubicBezTo>
                <a:cubicBezTo>
                  <a:pt x="21707" y="2746"/>
                  <a:pt x="21409" y="2388"/>
                  <a:pt x="21051" y="2129"/>
                </a:cubicBezTo>
                <a:cubicBezTo>
                  <a:pt x="20951" y="2069"/>
                  <a:pt x="20832" y="2050"/>
                  <a:pt x="20752" y="1990"/>
                </a:cubicBezTo>
                <a:cubicBezTo>
                  <a:pt x="20633" y="1910"/>
                  <a:pt x="20553" y="1811"/>
                  <a:pt x="20454" y="1731"/>
                </a:cubicBezTo>
                <a:cubicBezTo>
                  <a:pt x="20255" y="1592"/>
                  <a:pt x="20056" y="1492"/>
                  <a:pt x="19837" y="1373"/>
                </a:cubicBezTo>
                <a:cubicBezTo>
                  <a:pt x="19419" y="1134"/>
                  <a:pt x="19002" y="955"/>
                  <a:pt x="18584" y="756"/>
                </a:cubicBezTo>
                <a:cubicBezTo>
                  <a:pt x="17768" y="398"/>
                  <a:pt x="16912" y="140"/>
                  <a:pt x="16077" y="40"/>
                </a:cubicBezTo>
                <a:cubicBezTo>
                  <a:pt x="15321" y="40"/>
                  <a:pt x="14604" y="0"/>
                  <a:pt x="13928" y="40"/>
                </a:cubicBezTo>
                <a:cubicBezTo>
                  <a:pt x="13829" y="40"/>
                  <a:pt x="13749" y="0"/>
                  <a:pt x="13649" y="20"/>
                </a:cubicBezTo>
                <a:cubicBezTo>
                  <a:pt x="13590" y="20"/>
                  <a:pt x="13510" y="80"/>
                  <a:pt x="13451" y="100"/>
                </a:cubicBezTo>
                <a:cubicBezTo>
                  <a:pt x="13271" y="120"/>
                  <a:pt x="13072" y="100"/>
                  <a:pt x="12913" y="120"/>
                </a:cubicBezTo>
                <a:cubicBezTo>
                  <a:pt x="12754" y="159"/>
                  <a:pt x="12595" y="219"/>
                  <a:pt x="12436" y="279"/>
                </a:cubicBezTo>
                <a:cubicBezTo>
                  <a:pt x="12356" y="299"/>
                  <a:pt x="12277" y="299"/>
                  <a:pt x="12197" y="319"/>
                </a:cubicBezTo>
                <a:cubicBezTo>
                  <a:pt x="12197" y="319"/>
                  <a:pt x="12157" y="418"/>
                  <a:pt x="12137" y="418"/>
                </a:cubicBezTo>
                <a:cubicBezTo>
                  <a:pt x="12098" y="458"/>
                  <a:pt x="12018" y="398"/>
                  <a:pt x="11978" y="418"/>
                </a:cubicBezTo>
                <a:cubicBezTo>
                  <a:pt x="11401" y="617"/>
                  <a:pt x="10765" y="756"/>
                  <a:pt x="10168" y="876"/>
                </a:cubicBezTo>
                <a:cubicBezTo>
                  <a:pt x="9790" y="955"/>
                  <a:pt x="9451" y="1055"/>
                  <a:pt x="9113" y="1174"/>
                </a:cubicBezTo>
                <a:cubicBezTo>
                  <a:pt x="6944" y="1393"/>
                  <a:pt x="5034" y="2030"/>
                  <a:pt x="3284" y="3960"/>
                </a:cubicBezTo>
                <a:cubicBezTo>
                  <a:pt x="3204" y="4039"/>
                  <a:pt x="3124" y="4139"/>
                  <a:pt x="3065" y="4238"/>
                </a:cubicBezTo>
                <a:cubicBezTo>
                  <a:pt x="3045" y="4218"/>
                  <a:pt x="3025" y="4198"/>
                  <a:pt x="3025" y="4198"/>
                </a:cubicBezTo>
                <a:cubicBezTo>
                  <a:pt x="2925" y="4079"/>
                  <a:pt x="2826" y="4159"/>
                  <a:pt x="2746" y="4178"/>
                </a:cubicBezTo>
                <a:cubicBezTo>
                  <a:pt x="2707" y="4198"/>
                  <a:pt x="2647" y="4238"/>
                  <a:pt x="2607" y="4278"/>
                </a:cubicBezTo>
                <a:cubicBezTo>
                  <a:pt x="2408" y="4417"/>
                  <a:pt x="2209" y="4636"/>
                  <a:pt x="2070" y="4895"/>
                </a:cubicBezTo>
                <a:cubicBezTo>
                  <a:pt x="2010" y="5034"/>
                  <a:pt x="2010" y="5153"/>
                  <a:pt x="1950" y="5293"/>
                </a:cubicBezTo>
                <a:cubicBezTo>
                  <a:pt x="1692" y="5790"/>
                  <a:pt x="1294" y="6287"/>
                  <a:pt x="1135" y="6765"/>
                </a:cubicBezTo>
                <a:cubicBezTo>
                  <a:pt x="1095" y="6964"/>
                  <a:pt x="1214" y="7262"/>
                  <a:pt x="956" y="7322"/>
                </a:cubicBezTo>
                <a:cubicBezTo>
                  <a:pt x="1055" y="7501"/>
                  <a:pt x="916" y="7800"/>
                  <a:pt x="816" y="8018"/>
                </a:cubicBezTo>
                <a:cubicBezTo>
                  <a:pt x="737" y="8138"/>
                  <a:pt x="677" y="8217"/>
                  <a:pt x="598" y="8277"/>
                </a:cubicBezTo>
                <a:cubicBezTo>
                  <a:pt x="538" y="9033"/>
                  <a:pt x="239" y="9789"/>
                  <a:pt x="160" y="10545"/>
                </a:cubicBezTo>
                <a:cubicBezTo>
                  <a:pt x="80" y="11301"/>
                  <a:pt x="1" y="12018"/>
                  <a:pt x="1" y="12674"/>
                </a:cubicBezTo>
                <a:cubicBezTo>
                  <a:pt x="21" y="13768"/>
                  <a:pt x="40" y="14743"/>
                  <a:pt x="200" y="15798"/>
                </a:cubicBezTo>
                <a:cubicBezTo>
                  <a:pt x="239" y="15957"/>
                  <a:pt x="319" y="16136"/>
                  <a:pt x="359" y="16315"/>
                </a:cubicBezTo>
                <a:cubicBezTo>
                  <a:pt x="418" y="16494"/>
                  <a:pt x="458" y="16673"/>
                  <a:pt x="518" y="16872"/>
                </a:cubicBezTo>
                <a:cubicBezTo>
                  <a:pt x="478" y="16912"/>
                  <a:pt x="498" y="16912"/>
                  <a:pt x="538" y="16932"/>
                </a:cubicBezTo>
                <a:cubicBezTo>
                  <a:pt x="598" y="17151"/>
                  <a:pt x="677" y="17370"/>
                  <a:pt x="757" y="17569"/>
                </a:cubicBezTo>
                <a:cubicBezTo>
                  <a:pt x="757" y="17608"/>
                  <a:pt x="757" y="17648"/>
                  <a:pt x="737" y="17688"/>
                </a:cubicBezTo>
                <a:cubicBezTo>
                  <a:pt x="777" y="17728"/>
                  <a:pt x="816" y="17768"/>
                  <a:pt x="836" y="17807"/>
                </a:cubicBezTo>
                <a:cubicBezTo>
                  <a:pt x="916" y="17986"/>
                  <a:pt x="1015" y="18185"/>
                  <a:pt x="1095" y="18364"/>
                </a:cubicBezTo>
                <a:cubicBezTo>
                  <a:pt x="1095" y="18364"/>
                  <a:pt x="1095" y="18384"/>
                  <a:pt x="1135" y="18424"/>
                </a:cubicBezTo>
                <a:cubicBezTo>
                  <a:pt x="1175" y="18504"/>
                  <a:pt x="1214" y="18583"/>
                  <a:pt x="1254" y="18683"/>
                </a:cubicBezTo>
                <a:cubicBezTo>
                  <a:pt x="1254" y="18742"/>
                  <a:pt x="1294" y="18802"/>
                  <a:pt x="1354" y="18842"/>
                </a:cubicBezTo>
                <a:cubicBezTo>
                  <a:pt x="1473" y="19041"/>
                  <a:pt x="1592" y="19220"/>
                  <a:pt x="1732" y="19419"/>
                </a:cubicBezTo>
                <a:cubicBezTo>
                  <a:pt x="3264" y="21588"/>
                  <a:pt x="5850" y="22841"/>
                  <a:pt x="8476" y="23299"/>
                </a:cubicBezTo>
                <a:cubicBezTo>
                  <a:pt x="10327" y="23637"/>
                  <a:pt x="12197" y="23617"/>
                  <a:pt x="14087" y="23518"/>
                </a:cubicBezTo>
                <a:cubicBezTo>
                  <a:pt x="13988" y="23537"/>
                  <a:pt x="13888" y="23557"/>
                  <a:pt x="13789" y="23577"/>
                </a:cubicBezTo>
                <a:cubicBezTo>
                  <a:pt x="13709" y="23597"/>
                  <a:pt x="13530" y="23617"/>
                  <a:pt x="13451" y="23657"/>
                </a:cubicBezTo>
                <a:cubicBezTo>
                  <a:pt x="13431" y="23657"/>
                  <a:pt x="13411" y="23756"/>
                  <a:pt x="13391" y="23756"/>
                </a:cubicBezTo>
                <a:cubicBezTo>
                  <a:pt x="13331" y="23776"/>
                  <a:pt x="13252" y="23717"/>
                  <a:pt x="13172" y="23717"/>
                </a:cubicBezTo>
                <a:cubicBezTo>
                  <a:pt x="12913" y="23717"/>
                  <a:pt x="12734" y="23736"/>
                  <a:pt x="12535" y="23736"/>
                </a:cubicBezTo>
                <a:cubicBezTo>
                  <a:pt x="12376" y="23736"/>
                  <a:pt x="12217" y="23796"/>
                  <a:pt x="12078" y="23677"/>
                </a:cubicBezTo>
                <a:cubicBezTo>
                  <a:pt x="11899" y="23717"/>
                  <a:pt x="11640" y="23796"/>
                  <a:pt x="11381" y="23836"/>
                </a:cubicBezTo>
                <a:cubicBezTo>
                  <a:pt x="11302" y="23856"/>
                  <a:pt x="11123" y="23876"/>
                  <a:pt x="11123" y="23876"/>
                </a:cubicBezTo>
                <a:cubicBezTo>
                  <a:pt x="11083" y="23876"/>
                  <a:pt x="11083" y="23836"/>
                  <a:pt x="11063" y="23836"/>
                </a:cubicBezTo>
                <a:cubicBezTo>
                  <a:pt x="10944" y="23856"/>
                  <a:pt x="10824" y="23915"/>
                  <a:pt x="10705" y="23915"/>
                </a:cubicBezTo>
                <a:cubicBezTo>
                  <a:pt x="10148" y="23955"/>
                  <a:pt x="9272" y="23537"/>
                  <a:pt x="9093" y="24194"/>
                </a:cubicBezTo>
                <a:cubicBezTo>
                  <a:pt x="9014" y="24492"/>
                  <a:pt x="9073" y="24711"/>
                  <a:pt x="9193" y="24851"/>
                </a:cubicBezTo>
                <a:cubicBezTo>
                  <a:pt x="9213" y="24890"/>
                  <a:pt x="9332" y="24871"/>
                  <a:pt x="9412" y="24930"/>
                </a:cubicBezTo>
                <a:cubicBezTo>
                  <a:pt x="9491" y="24970"/>
                  <a:pt x="9571" y="25010"/>
                  <a:pt x="9611" y="25109"/>
                </a:cubicBezTo>
                <a:cubicBezTo>
                  <a:pt x="10148" y="25109"/>
                  <a:pt x="10745" y="24990"/>
                  <a:pt x="11322" y="24950"/>
                </a:cubicBezTo>
                <a:cubicBezTo>
                  <a:pt x="11381" y="24930"/>
                  <a:pt x="11461" y="24890"/>
                  <a:pt x="11521" y="24890"/>
                </a:cubicBezTo>
                <a:cubicBezTo>
                  <a:pt x="11580" y="24890"/>
                  <a:pt x="11640" y="24950"/>
                  <a:pt x="11720" y="24950"/>
                </a:cubicBezTo>
                <a:cubicBezTo>
                  <a:pt x="11859" y="24930"/>
                  <a:pt x="12018" y="24851"/>
                  <a:pt x="12157" y="24851"/>
                </a:cubicBezTo>
                <a:cubicBezTo>
                  <a:pt x="12197" y="24831"/>
                  <a:pt x="12297" y="24890"/>
                  <a:pt x="12356" y="24890"/>
                </a:cubicBezTo>
                <a:cubicBezTo>
                  <a:pt x="12436" y="24890"/>
                  <a:pt x="12495" y="24851"/>
                  <a:pt x="12575" y="24831"/>
                </a:cubicBezTo>
                <a:cubicBezTo>
                  <a:pt x="12655" y="24831"/>
                  <a:pt x="12714" y="24890"/>
                  <a:pt x="12774" y="24890"/>
                </a:cubicBezTo>
                <a:cubicBezTo>
                  <a:pt x="13013" y="24871"/>
                  <a:pt x="13192" y="24751"/>
                  <a:pt x="13371" y="24910"/>
                </a:cubicBezTo>
                <a:cubicBezTo>
                  <a:pt x="13590" y="24811"/>
                  <a:pt x="13829" y="24771"/>
                  <a:pt x="14027" y="24731"/>
                </a:cubicBezTo>
                <a:cubicBezTo>
                  <a:pt x="14127" y="24691"/>
                  <a:pt x="14127" y="24731"/>
                  <a:pt x="14226" y="24711"/>
                </a:cubicBezTo>
                <a:cubicBezTo>
                  <a:pt x="14525" y="24652"/>
                  <a:pt x="14843" y="24532"/>
                  <a:pt x="15142" y="24492"/>
                </a:cubicBezTo>
                <a:cubicBezTo>
                  <a:pt x="15261" y="24473"/>
                  <a:pt x="15380" y="24532"/>
                  <a:pt x="15500" y="24512"/>
                </a:cubicBezTo>
                <a:cubicBezTo>
                  <a:pt x="15599" y="24512"/>
                  <a:pt x="15679" y="24413"/>
                  <a:pt x="15778" y="24393"/>
                </a:cubicBezTo>
                <a:cubicBezTo>
                  <a:pt x="16534" y="24154"/>
                  <a:pt x="17310" y="24274"/>
                  <a:pt x="18126" y="24055"/>
                </a:cubicBezTo>
                <a:cubicBezTo>
                  <a:pt x="18285" y="24015"/>
                  <a:pt x="18444" y="23935"/>
                  <a:pt x="18604" y="23876"/>
                </a:cubicBezTo>
                <a:cubicBezTo>
                  <a:pt x="18604" y="23876"/>
                  <a:pt x="18663" y="23935"/>
                  <a:pt x="18703" y="23915"/>
                </a:cubicBezTo>
                <a:cubicBezTo>
                  <a:pt x="18822" y="23896"/>
                  <a:pt x="19002" y="23836"/>
                  <a:pt x="19141" y="23796"/>
                </a:cubicBezTo>
                <a:cubicBezTo>
                  <a:pt x="20215" y="23458"/>
                  <a:pt x="21230" y="22960"/>
                  <a:pt x="22066" y="22264"/>
                </a:cubicBezTo>
                <a:cubicBezTo>
                  <a:pt x="22125" y="22204"/>
                  <a:pt x="22185" y="22165"/>
                  <a:pt x="22245" y="22105"/>
                </a:cubicBezTo>
                <a:cubicBezTo>
                  <a:pt x="22563" y="21806"/>
                  <a:pt x="22861" y="21448"/>
                  <a:pt x="23100" y="21170"/>
                </a:cubicBezTo>
                <a:cubicBezTo>
                  <a:pt x="23319" y="20931"/>
                  <a:pt x="23558" y="20414"/>
                  <a:pt x="23797" y="20175"/>
                </a:cubicBezTo>
                <a:cubicBezTo>
                  <a:pt x="23816" y="20155"/>
                  <a:pt x="23777" y="20115"/>
                  <a:pt x="23777" y="20076"/>
                </a:cubicBezTo>
                <a:cubicBezTo>
                  <a:pt x="24015" y="19598"/>
                  <a:pt x="24155" y="19041"/>
                  <a:pt x="24254" y="18782"/>
                </a:cubicBezTo>
                <a:cubicBezTo>
                  <a:pt x="24413" y="18364"/>
                  <a:pt x="24433" y="17867"/>
                  <a:pt x="24533" y="17390"/>
                </a:cubicBezTo>
                <a:cubicBezTo>
                  <a:pt x="24612" y="16872"/>
                  <a:pt x="24771" y="16375"/>
                  <a:pt x="24732" y="15798"/>
                </a:cubicBezTo>
                <a:cubicBezTo>
                  <a:pt x="24712" y="15559"/>
                  <a:pt x="24712" y="15440"/>
                  <a:pt x="24712" y="15320"/>
                </a:cubicBezTo>
                <a:cubicBezTo>
                  <a:pt x="24712" y="15082"/>
                  <a:pt x="24632" y="14843"/>
                  <a:pt x="24612" y="14604"/>
                </a:cubicBezTo>
                <a:cubicBezTo>
                  <a:pt x="24592" y="14505"/>
                  <a:pt x="24652" y="14425"/>
                  <a:pt x="24632" y="14326"/>
                </a:cubicBezTo>
                <a:cubicBezTo>
                  <a:pt x="24573" y="13589"/>
                  <a:pt x="24493" y="12833"/>
                  <a:pt x="24354" y="12097"/>
                </a:cubicBezTo>
                <a:cubicBezTo>
                  <a:pt x="24194" y="11361"/>
                  <a:pt x="24015" y="10665"/>
                  <a:pt x="23797" y="9988"/>
                </a:cubicBezTo>
                <a:cubicBezTo>
                  <a:pt x="23757" y="9909"/>
                  <a:pt x="23816" y="9809"/>
                  <a:pt x="23777" y="9749"/>
                </a:cubicBezTo>
                <a:cubicBezTo>
                  <a:pt x="23757" y="9670"/>
                  <a:pt x="23657" y="9630"/>
                  <a:pt x="23617" y="9550"/>
                </a:cubicBezTo>
                <a:cubicBezTo>
                  <a:pt x="23598" y="9511"/>
                  <a:pt x="23657" y="9471"/>
                  <a:pt x="23637" y="9431"/>
                </a:cubicBezTo>
                <a:cubicBezTo>
                  <a:pt x="23617" y="9312"/>
                  <a:pt x="23419" y="8954"/>
                  <a:pt x="23379" y="8914"/>
                </a:cubicBezTo>
                <a:cubicBezTo>
                  <a:pt x="23339" y="8874"/>
                  <a:pt x="23419" y="8854"/>
                  <a:pt x="23399" y="8834"/>
                </a:cubicBezTo>
                <a:cubicBezTo>
                  <a:pt x="23379" y="8774"/>
                  <a:pt x="23339" y="8774"/>
                  <a:pt x="23319" y="8755"/>
                </a:cubicBezTo>
                <a:cubicBezTo>
                  <a:pt x="23299" y="8695"/>
                  <a:pt x="23359" y="8655"/>
                  <a:pt x="23319" y="8615"/>
                </a:cubicBezTo>
                <a:cubicBezTo>
                  <a:pt x="23279" y="8456"/>
                  <a:pt x="23140" y="8337"/>
                  <a:pt x="23080" y="8197"/>
                </a:cubicBezTo>
                <a:cubicBezTo>
                  <a:pt x="23060" y="8158"/>
                  <a:pt x="23100" y="8118"/>
                  <a:pt x="23100" y="8098"/>
                </a:cubicBezTo>
                <a:cubicBezTo>
                  <a:pt x="23080" y="8058"/>
                  <a:pt x="23021" y="8058"/>
                  <a:pt x="23001" y="8018"/>
                </a:cubicBezTo>
                <a:cubicBezTo>
                  <a:pt x="22941" y="7879"/>
                  <a:pt x="22842" y="7740"/>
                  <a:pt x="22782" y="7581"/>
                </a:cubicBezTo>
                <a:cubicBezTo>
                  <a:pt x="22742" y="7501"/>
                  <a:pt x="22762" y="7402"/>
                  <a:pt x="22722" y="7322"/>
                </a:cubicBezTo>
                <a:cubicBezTo>
                  <a:pt x="22643" y="7163"/>
                  <a:pt x="22503" y="7043"/>
                  <a:pt x="22404" y="6884"/>
                </a:cubicBezTo>
                <a:cubicBezTo>
                  <a:pt x="22245" y="6626"/>
                  <a:pt x="22066" y="6307"/>
                  <a:pt x="21887" y="5969"/>
                </a:cubicBezTo>
                <a:cubicBezTo>
                  <a:pt x="21767" y="5790"/>
                  <a:pt x="21727" y="5591"/>
                  <a:pt x="21648" y="5472"/>
                </a:cubicBezTo>
                <a:cubicBezTo>
                  <a:pt x="21608" y="5412"/>
                  <a:pt x="21469" y="5392"/>
                  <a:pt x="21429" y="5332"/>
                </a:cubicBezTo>
                <a:cubicBezTo>
                  <a:pt x="21389" y="5273"/>
                  <a:pt x="21369" y="5153"/>
                  <a:pt x="21329" y="5094"/>
                </a:cubicBezTo>
                <a:cubicBezTo>
                  <a:pt x="21310" y="5054"/>
                  <a:pt x="21250" y="5094"/>
                  <a:pt x="21230" y="5034"/>
                </a:cubicBezTo>
                <a:cubicBezTo>
                  <a:pt x="21230" y="5014"/>
                  <a:pt x="21270" y="4915"/>
                  <a:pt x="21270" y="4895"/>
                </a:cubicBezTo>
                <a:cubicBezTo>
                  <a:pt x="21210" y="4815"/>
                  <a:pt x="21111" y="4775"/>
                  <a:pt x="21071" y="4716"/>
                </a:cubicBezTo>
                <a:cubicBezTo>
                  <a:pt x="20852" y="4457"/>
                  <a:pt x="20534" y="4298"/>
                  <a:pt x="20295" y="4079"/>
                </a:cubicBezTo>
                <a:cubicBezTo>
                  <a:pt x="20156" y="3960"/>
                  <a:pt x="20036" y="3840"/>
                  <a:pt x="19897" y="3721"/>
                </a:cubicBezTo>
                <a:cubicBezTo>
                  <a:pt x="19857" y="3701"/>
                  <a:pt x="19797" y="3701"/>
                  <a:pt x="19797" y="3701"/>
                </a:cubicBezTo>
                <a:cubicBezTo>
                  <a:pt x="19738" y="3661"/>
                  <a:pt x="19758" y="3601"/>
                  <a:pt x="19738" y="3582"/>
                </a:cubicBezTo>
                <a:cubicBezTo>
                  <a:pt x="19698" y="3542"/>
                  <a:pt x="19579" y="3422"/>
                  <a:pt x="19579" y="3422"/>
                </a:cubicBezTo>
                <a:cubicBezTo>
                  <a:pt x="19081" y="3005"/>
                  <a:pt x="18564" y="2666"/>
                  <a:pt x="18106" y="2189"/>
                </a:cubicBezTo>
                <a:cubicBezTo>
                  <a:pt x="18345" y="2209"/>
                  <a:pt x="18524" y="2328"/>
                  <a:pt x="18723" y="2447"/>
                </a:cubicBezTo>
                <a:cubicBezTo>
                  <a:pt x="19141" y="2706"/>
                  <a:pt x="19559" y="2925"/>
                  <a:pt x="19937" y="3184"/>
                </a:cubicBezTo>
                <a:cubicBezTo>
                  <a:pt x="20016" y="3243"/>
                  <a:pt x="20116" y="3323"/>
                  <a:pt x="20215" y="3383"/>
                </a:cubicBezTo>
                <a:cubicBezTo>
                  <a:pt x="20315" y="3422"/>
                  <a:pt x="20454" y="3422"/>
                  <a:pt x="20534" y="3482"/>
                </a:cubicBezTo>
                <a:cubicBezTo>
                  <a:pt x="20573" y="3522"/>
                  <a:pt x="20633" y="3562"/>
                  <a:pt x="20693" y="3601"/>
                </a:cubicBezTo>
                <a:cubicBezTo>
                  <a:pt x="20733" y="3641"/>
                  <a:pt x="20792" y="3681"/>
                  <a:pt x="20792" y="3681"/>
                </a:cubicBezTo>
                <a:cubicBezTo>
                  <a:pt x="20792" y="3701"/>
                  <a:pt x="20772" y="3761"/>
                  <a:pt x="20812" y="3800"/>
                </a:cubicBezTo>
                <a:cubicBezTo>
                  <a:pt x="20852" y="3820"/>
                  <a:pt x="20971" y="3820"/>
                  <a:pt x="21011" y="3860"/>
                </a:cubicBezTo>
                <a:cubicBezTo>
                  <a:pt x="21031" y="3880"/>
                  <a:pt x="20991" y="3920"/>
                  <a:pt x="21011" y="3940"/>
                </a:cubicBezTo>
                <a:cubicBezTo>
                  <a:pt x="21031" y="3979"/>
                  <a:pt x="21071" y="3960"/>
                  <a:pt x="21111" y="3999"/>
                </a:cubicBezTo>
                <a:cubicBezTo>
                  <a:pt x="21310" y="4198"/>
                  <a:pt x="21389" y="4497"/>
                  <a:pt x="21668" y="4656"/>
                </a:cubicBezTo>
                <a:cubicBezTo>
                  <a:pt x="21707" y="5133"/>
                  <a:pt x="22105" y="5492"/>
                  <a:pt x="22404" y="5949"/>
                </a:cubicBezTo>
                <a:cubicBezTo>
                  <a:pt x="22503" y="6069"/>
                  <a:pt x="22603" y="6208"/>
                  <a:pt x="22682" y="6347"/>
                </a:cubicBezTo>
                <a:cubicBezTo>
                  <a:pt x="22702" y="6407"/>
                  <a:pt x="22643" y="6486"/>
                  <a:pt x="22662" y="6546"/>
                </a:cubicBezTo>
                <a:cubicBezTo>
                  <a:pt x="22682" y="6606"/>
                  <a:pt x="22782" y="6665"/>
                  <a:pt x="22802" y="6725"/>
                </a:cubicBezTo>
                <a:cubicBezTo>
                  <a:pt x="22921" y="6984"/>
                  <a:pt x="23060" y="7223"/>
                  <a:pt x="23200" y="7481"/>
                </a:cubicBezTo>
                <a:cubicBezTo>
                  <a:pt x="23419" y="7939"/>
                  <a:pt x="23498" y="8317"/>
                  <a:pt x="23677" y="8655"/>
                </a:cubicBezTo>
                <a:cubicBezTo>
                  <a:pt x="23856" y="9013"/>
                  <a:pt x="24035" y="9332"/>
                  <a:pt x="24155" y="9670"/>
                </a:cubicBezTo>
                <a:cubicBezTo>
                  <a:pt x="24155" y="9729"/>
                  <a:pt x="24115" y="9809"/>
                  <a:pt x="24135" y="9849"/>
                </a:cubicBezTo>
                <a:cubicBezTo>
                  <a:pt x="24155" y="9928"/>
                  <a:pt x="24214" y="9948"/>
                  <a:pt x="24234" y="10008"/>
                </a:cubicBezTo>
                <a:cubicBezTo>
                  <a:pt x="24274" y="10127"/>
                  <a:pt x="24234" y="10267"/>
                  <a:pt x="24274" y="10366"/>
                </a:cubicBezTo>
                <a:cubicBezTo>
                  <a:pt x="24274" y="10426"/>
                  <a:pt x="24374" y="10426"/>
                  <a:pt x="24393" y="10486"/>
                </a:cubicBezTo>
                <a:cubicBezTo>
                  <a:pt x="24433" y="10525"/>
                  <a:pt x="24374" y="10605"/>
                  <a:pt x="24393" y="10645"/>
                </a:cubicBezTo>
                <a:cubicBezTo>
                  <a:pt x="24393" y="10704"/>
                  <a:pt x="24413" y="10724"/>
                  <a:pt x="24413" y="10784"/>
                </a:cubicBezTo>
                <a:cubicBezTo>
                  <a:pt x="24433" y="11102"/>
                  <a:pt x="24672" y="11202"/>
                  <a:pt x="24752" y="11421"/>
                </a:cubicBezTo>
                <a:cubicBezTo>
                  <a:pt x="24831" y="11659"/>
                  <a:pt x="24851" y="11898"/>
                  <a:pt x="24891" y="12157"/>
                </a:cubicBezTo>
                <a:cubicBezTo>
                  <a:pt x="24931" y="12475"/>
                  <a:pt x="25030" y="12853"/>
                  <a:pt x="24970" y="13072"/>
                </a:cubicBezTo>
                <a:cubicBezTo>
                  <a:pt x="24871" y="13410"/>
                  <a:pt x="25070" y="13729"/>
                  <a:pt x="25130" y="14047"/>
                </a:cubicBezTo>
                <a:cubicBezTo>
                  <a:pt x="25189" y="14266"/>
                  <a:pt x="25150" y="14524"/>
                  <a:pt x="25150" y="14664"/>
                </a:cubicBezTo>
                <a:cubicBezTo>
                  <a:pt x="25150" y="14723"/>
                  <a:pt x="25209" y="14783"/>
                  <a:pt x="25209" y="14863"/>
                </a:cubicBezTo>
                <a:cubicBezTo>
                  <a:pt x="25209" y="14982"/>
                  <a:pt x="25229" y="15101"/>
                  <a:pt x="25229" y="15221"/>
                </a:cubicBezTo>
                <a:cubicBezTo>
                  <a:pt x="25249" y="15360"/>
                  <a:pt x="25309" y="15499"/>
                  <a:pt x="25249" y="15639"/>
                </a:cubicBezTo>
                <a:cubicBezTo>
                  <a:pt x="25269" y="15778"/>
                  <a:pt x="25408" y="15838"/>
                  <a:pt x="25428" y="15977"/>
                </a:cubicBezTo>
                <a:cubicBezTo>
                  <a:pt x="25309" y="16136"/>
                  <a:pt x="25468" y="16335"/>
                  <a:pt x="25468" y="16474"/>
                </a:cubicBezTo>
                <a:cubicBezTo>
                  <a:pt x="25468" y="16534"/>
                  <a:pt x="25408" y="16594"/>
                  <a:pt x="25408" y="16653"/>
                </a:cubicBezTo>
                <a:cubicBezTo>
                  <a:pt x="25428" y="16852"/>
                  <a:pt x="25488" y="17071"/>
                  <a:pt x="25488" y="17230"/>
                </a:cubicBezTo>
                <a:cubicBezTo>
                  <a:pt x="25488" y="17270"/>
                  <a:pt x="25428" y="17350"/>
                  <a:pt x="25428" y="17390"/>
                </a:cubicBezTo>
                <a:cubicBezTo>
                  <a:pt x="25408" y="17668"/>
                  <a:pt x="25428" y="17947"/>
                  <a:pt x="25388" y="18245"/>
                </a:cubicBezTo>
                <a:cubicBezTo>
                  <a:pt x="25368" y="18524"/>
                  <a:pt x="25329" y="18862"/>
                  <a:pt x="25249" y="19160"/>
                </a:cubicBezTo>
                <a:cubicBezTo>
                  <a:pt x="25150" y="19598"/>
                  <a:pt x="24970" y="19996"/>
                  <a:pt x="24851" y="20394"/>
                </a:cubicBezTo>
                <a:cubicBezTo>
                  <a:pt x="24851" y="20394"/>
                  <a:pt x="24771" y="20414"/>
                  <a:pt x="24752" y="20473"/>
                </a:cubicBezTo>
                <a:cubicBezTo>
                  <a:pt x="24712" y="20613"/>
                  <a:pt x="24712" y="20812"/>
                  <a:pt x="24652" y="20931"/>
                </a:cubicBezTo>
                <a:cubicBezTo>
                  <a:pt x="24592" y="21110"/>
                  <a:pt x="24433" y="21229"/>
                  <a:pt x="24453" y="21428"/>
                </a:cubicBezTo>
                <a:cubicBezTo>
                  <a:pt x="24354" y="21627"/>
                  <a:pt x="24155" y="21747"/>
                  <a:pt x="24075" y="21906"/>
                </a:cubicBezTo>
                <a:cubicBezTo>
                  <a:pt x="24035" y="21966"/>
                  <a:pt x="24055" y="22045"/>
                  <a:pt x="23996" y="22105"/>
                </a:cubicBezTo>
                <a:cubicBezTo>
                  <a:pt x="23916" y="22165"/>
                  <a:pt x="23836" y="22165"/>
                  <a:pt x="23757" y="22224"/>
                </a:cubicBezTo>
                <a:cubicBezTo>
                  <a:pt x="23578" y="22324"/>
                  <a:pt x="23518" y="22463"/>
                  <a:pt x="23419" y="22582"/>
                </a:cubicBezTo>
                <a:cubicBezTo>
                  <a:pt x="23339" y="22722"/>
                  <a:pt x="23200" y="22881"/>
                  <a:pt x="23040" y="23000"/>
                </a:cubicBezTo>
                <a:cubicBezTo>
                  <a:pt x="22643" y="23319"/>
                  <a:pt x="22105" y="23557"/>
                  <a:pt x="21747" y="23756"/>
                </a:cubicBezTo>
                <a:cubicBezTo>
                  <a:pt x="21688" y="23816"/>
                  <a:pt x="21648" y="23816"/>
                  <a:pt x="21568" y="23856"/>
                </a:cubicBezTo>
                <a:cubicBezTo>
                  <a:pt x="21409" y="23935"/>
                  <a:pt x="21270" y="24055"/>
                  <a:pt x="21130" y="24114"/>
                </a:cubicBezTo>
                <a:cubicBezTo>
                  <a:pt x="20772" y="24254"/>
                  <a:pt x="20414" y="24274"/>
                  <a:pt x="20096" y="24373"/>
                </a:cubicBezTo>
                <a:cubicBezTo>
                  <a:pt x="19897" y="24433"/>
                  <a:pt x="19718" y="24572"/>
                  <a:pt x="19519" y="24612"/>
                </a:cubicBezTo>
                <a:cubicBezTo>
                  <a:pt x="19280" y="24691"/>
                  <a:pt x="19021" y="24691"/>
                  <a:pt x="18803" y="24711"/>
                </a:cubicBezTo>
                <a:cubicBezTo>
                  <a:pt x="18743" y="24771"/>
                  <a:pt x="18624" y="24791"/>
                  <a:pt x="18584" y="24910"/>
                </a:cubicBezTo>
                <a:cubicBezTo>
                  <a:pt x="18504" y="24930"/>
                  <a:pt x="18484" y="24811"/>
                  <a:pt x="18405" y="24831"/>
                </a:cubicBezTo>
                <a:cubicBezTo>
                  <a:pt x="18405" y="24831"/>
                  <a:pt x="18345" y="24930"/>
                  <a:pt x="18345" y="24930"/>
                </a:cubicBezTo>
                <a:cubicBezTo>
                  <a:pt x="18305" y="24950"/>
                  <a:pt x="18246" y="24950"/>
                  <a:pt x="18206" y="24950"/>
                </a:cubicBezTo>
                <a:cubicBezTo>
                  <a:pt x="18007" y="24990"/>
                  <a:pt x="17768" y="24930"/>
                  <a:pt x="17629" y="25030"/>
                </a:cubicBezTo>
                <a:cubicBezTo>
                  <a:pt x="16912" y="25408"/>
                  <a:pt x="16077" y="25308"/>
                  <a:pt x="15420" y="25646"/>
                </a:cubicBezTo>
                <a:cubicBezTo>
                  <a:pt x="15042" y="25706"/>
                  <a:pt x="14425" y="25786"/>
                  <a:pt x="14067" y="26044"/>
                </a:cubicBezTo>
                <a:cubicBezTo>
                  <a:pt x="13709" y="25945"/>
                  <a:pt x="13351" y="26124"/>
                  <a:pt x="12993" y="26204"/>
                </a:cubicBezTo>
                <a:cubicBezTo>
                  <a:pt x="12774" y="26243"/>
                  <a:pt x="12555" y="26223"/>
                  <a:pt x="12336" y="26263"/>
                </a:cubicBezTo>
                <a:cubicBezTo>
                  <a:pt x="12297" y="26263"/>
                  <a:pt x="12177" y="26363"/>
                  <a:pt x="12157" y="26363"/>
                </a:cubicBezTo>
                <a:cubicBezTo>
                  <a:pt x="12137" y="26363"/>
                  <a:pt x="12137" y="26303"/>
                  <a:pt x="12098" y="26323"/>
                </a:cubicBezTo>
                <a:cubicBezTo>
                  <a:pt x="11978" y="26343"/>
                  <a:pt x="11899" y="26403"/>
                  <a:pt x="11779" y="26422"/>
                </a:cubicBezTo>
                <a:cubicBezTo>
                  <a:pt x="11620" y="26442"/>
                  <a:pt x="11441" y="26422"/>
                  <a:pt x="11282" y="26422"/>
                </a:cubicBezTo>
                <a:cubicBezTo>
                  <a:pt x="11083" y="26403"/>
                  <a:pt x="10904" y="26343"/>
                  <a:pt x="10725" y="26343"/>
                </a:cubicBezTo>
                <a:cubicBezTo>
                  <a:pt x="10347" y="26363"/>
                  <a:pt x="9949" y="26661"/>
                  <a:pt x="9571" y="26482"/>
                </a:cubicBezTo>
                <a:cubicBezTo>
                  <a:pt x="9412" y="26582"/>
                  <a:pt x="9292" y="26522"/>
                  <a:pt x="9173" y="26442"/>
                </a:cubicBezTo>
                <a:cubicBezTo>
                  <a:pt x="8874" y="26582"/>
                  <a:pt x="8576" y="26522"/>
                  <a:pt x="8297" y="26522"/>
                </a:cubicBezTo>
                <a:cubicBezTo>
                  <a:pt x="8118" y="26522"/>
                  <a:pt x="7979" y="26562"/>
                  <a:pt x="7820" y="26562"/>
                </a:cubicBezTo>
                <a:cubicBezTo>
                  <a:pt x="7661" y="26542"/>
                  <a:pt x="7621" y="26462"/>
                  <a:pt x="7502" y="26502"/>
                </a:cubicBezTo>
                <a:cubicBezTo>
                  <a:pt x="7362" y="26542"/>
                  <a:pt x="6885" y="26403"/>
                  <a:pt x="6765" y="26383"/>
                </a:cubicBezTo>
                <a:cubicBezTo>
                  <a:pt x="6686" y="26383"/>
                  <a:pt x="6626" y="26403"/>
                  <a:pt x="6586" y="26383"/>
                </a:cubicBezTo>
                <a:cubicBezTo>
                  <a:pt x="6566" y="26383"/>
                  <a:pt x="6566" y="26323"/>
                  <a:pt x="6566" y="26323"/>
                </a:cubicBezTo>
                <a:cubicBezTo>
                  <a:pt x="6328" y="26303"/>
                  <a:pt x="5890" y="26243"/>
                  <a:pt x="5790" y="26263"/>
                </a:cubicBezTo>
                <a:cubicBezTo>
                  <a:pt x="5651" y="26323"/>
                  <a:pt x="5512" y="26184"/>
                  <a:pt x="5412" y="26144"/>
                </a:cubicBezTo>
                <a:cubicBezTo>
                  <a:pt x="4935" y="25965"/>
                  <a:pt x="4636" y="25925"/>
                  <a:pt x="4219" y="25925"/>
                </a:cubicBezTo>
                <a:cubicBezTo>
                  <a:pt x="4119" y="25885"/>
                  <a:pt x="4079" y="25845"/>
                  <a:pt x="4040" y="25786"/>
                </a:cubicBezTo>
                <a:cubicBezTo>
                  <a:pt x="3980" y="25686"/>
                  <a:pt x="3841" y="25925"/>
                  <a:pt x="3861" y="25766"/>
                </a:cubicBezTo>
                <a:cubicBezTo>
                  <a:pt x="3662" y="25746"/>
                  <a:pt x="3642" y="25666"/>
                  <a:pt x="3443" y="25567"/>
                </a:cubicBezTo>
                <a:cubicBezTo>
                  <a:pt x="3343" y="25746"/>
                  <a:pt x="3204" y="25487"/>
                  <a:pt x="3204" y="25487"/>
                </a:cubicBezTo>
                <a:cubicBezTo>
                  <a:pt x="3144" y="25447"/>
                  <a:pt x="3085" y="25507"/>
                  <a:pt x="3065" y="25487"/>
                </a:cubicBezTo>
                <a:cubicBezTo>
                  <a:pt x="2905" y="25388"/>
                  <a:pt x="2806" y="25209"/>
                  <a:pt x="2647" y="25129"/>
                </a:cubicBezTo>
                <a:cubicBezTo>
                  <a:pt x="2527" y="25089"/>
                  <a:pt x="2408" y="25109"/>
                  <a:pt x="2269" y="25089"/>
                </a:cubicBezTo>
                <a:cubicBezTo>
                  <a:pt x="1931" y="25030"/>
                  <a:pt x="1493" y="24791"/>
                  <a:pt x="1075" y="24552"/>
                </a:cubicBezTo>
                <a:cubicBezTo>
                  <a:pt x="916" y="24691"/>
                  <a:pt x="1155" y="24751"/>
                  <a:pt x="1214" y="24831"/>
                </a:cubicBezTo>
                <a:cubicBezTo>
                  <a:pt x="1354" y="25010"/>
                  <a:pt x="1473" y="25109"/>
                  <a:pt x="1592" y="25169"/>
                </a:cubicBezTo>
                <a:cubicBezTo>
                  <a:pt x="1672" y="25189"/>
                  <a:pt x="1692" y="25288"/>
                  <a:pt x="1712" y="25308"/>
                </a:cubicBezTo>
                <a:cubicBezTo>
                  <a:pt x="2030" y="25567"/>
                  <a:pt x="2508" y="25865"/>
                  <a:pt x="2806" y="25945"/>
                </a:cubicBezTo>
                <a:cubicBezTo>
                  <a:pt x="3284" y="26104"/>
                  <a:pt x="3681" y="26343"/>
                  <a:pt x="4139" y="26522"/>
                </a:cubicBezTo>
                <a:cubicBezTo>
                  <a:pt x="4378" y="26601"/>
                  <a:pt x="4676" y="26701"/>
                  <a:pt x="4855" y="26721"/>
                </a:cubicBezTo>
                <a:cubicBezTo>
                  <a:pt x="4935" y="26741"/>
                  <a:pt x="4955" y="26820"/>
                  <a:pt x="4995" y="26840"/>
                </a:cubicBezTo>
                <a:cubicBezTo>
                  <a:pt x="5174" y="26900"/>
                  <a:pt x="5412" y="26940"/>
                  <a:pt x="5611" y="26980"/>
                </a:cubicBezTo>
                <a:cubicBezTo>
                  <a:pt x="5850" y="27039"/>
                  <a:pt x="6089" y="27099"/>
                  <a:pt x="6228" y="27119"/>
                </a:cubicBezTo>
                <a:cubicBezTo>
                  <a:pt x="6268" y="27119"/>
                  <a:pt x="6268" y="27178"/>
                  <a:pt x="6268" y="27178"/>
                </a:cubicBezTo>
                <a:cubicBezTo>
                  <a:pt x="6507" y="27258"/>
                  <a:pt x="6606" y="27159"/>
                  <a:pt x="6765" y="27198"/>
                </a:cubicBezTo>
                <a:cubicBezTo>
                  <a:pt x="6765" y="27198"/>
                  <a:pt x="6825" y="27258"/>
                  <a:pt x="6885" y="27278"/>
                </a:cubicBezTo>
                <a:cubicBezTo>
                  <a:pt x="6964" y="27298"/>
                  <a:pt x="7024" y="27258"/>
                  <a:pt x="7064" y="27258"/>
                </a:cubicBezTo>
                <a:cubicBezTo>
                  <a:pt x="7322" y="27298"/>
                  <a:pt x="7581" y="27397"/>
                  <a:pt x="7820" y="27417"/>
                </a:cubicBezTo>
                <a:cubicBezTo>
                  <a:pt x="8019" y="27417"/>
                  <a:pt x="8258" y="27338"/>
                  <a:pt x="8437" y="27358"/>
                </a:cubicBezTo>
                <a:cubicBezTo>
                  <a:pt x="8556" y="27358"/>
                  <a:pt x="8596" y="27417"/>
                  <a:pt x="8636" y="27437"/>
                </a:cubicBezTo>
                <a:cubicBezTo>
                  <a:pt x="8656" y="27437"/>
                  <a:pt x="8675" y="27377"/>
                  <a:pt x="8675" y="27377"/>
                </a:cubicBezTo>
                <a:cubicBezTo>
                  <a:pt x="9034" y="27417"/>
                  <a:pt x="9451" y="27457"/>
                  <a:pt x="9670" y="27497"/>
                </a:cubicBezTo>
                <a:cubicBezTo>
                  <a:pt x="9730" y="27497"/>
                  <a:pt x="9750" y="27457"/>
                  <a:pt x="9790" y="27457"/>
                </a:cubicBezTo>
                <a:cubicBezTo>
                  <a:pt x="10008" y="27417"/>
                  <a:pt x="10148" y="27437"/>
                  <a:pt x="10367" y="27437"/>
                </a:cubicBezTo>
                <a:cubicBezTo>
                  <a:pt x="10585" y="27437"/>
                  <a:pt x="10904" y="27377"/>
                  <a:pt x="11162" y="27358"/>
                </a:cubicBezTo>
                <a:cubicBezTo>
                  <a:pt x="11222" y="27358"/>
                  <a:pt x="11302" y="27377"/>
                  <a:pt x="11381" y="27377"/>
                </a:cubicBezTo>
                <a:cubicBezTo>
                  <a:pt x="12018" y="27318"/>
                  <a:pt x="12973" y="27318"/>
                  <a:pt x="13649" y="27178"/>
                </a:cubicBezTo>
                <a:cubicBezTo>
                  <a:pt x="14346" y="27039"/>
                  <a:pt x="14983" y="26860"/>
                  <a:pt x="15599" y="26741"/>
                </a:cubicBezTo>
                <a:cubicBezTo>
                  <a:pt x="15957" y="26661"/>
                  <a:pt x="16256" y="26562"/>
                  <a:pt x="16554" y="26502"/>
                </a:cubicBezTo>
                <a:cubicBezTo>
                  <a:pt x="16952" y="26422"/>
                  <a:pt x="17390" y="26442"/>
                  <a:pt x="17828" y="26323"/>
                </a:cubicBezTo>
                <a:cubicBezTo>
                  <a:pt x="17967" y="26283"/>
                  <a:pt x="18106" y="26223"/>
                  <a:pt x="18246" y="26164"/>
                </a:cubicBezTo>
                <a:cubicBezTo>
                  <a:pt x="18763" y="26005"/>
                  <a:pt x="19101" y="25905"/>
                  <a:pt x="19539" y="25806"/>
                </a:cubicBezTo>
                <a:lnTo>
                  <a:pt x="20116" y="25666"/>
                </a:lnTo>
                <a:cubicBezTo>
                  <a:pt x="20315" y="25607"/>
                  <a:pt x="20534" y="25547"/>
                  <a:pt x="20733" y="25487"/>
                </a:cubicBezTo>
                <a:cubicBezTo>
                  <a:pt x="21130" y="25348"/>
                  <a:pt x="21528" y="25209"/>
                  <a:pt x="21906" y="25030"/>
                </a:cubicBezTo>
                <a:cubicBezTo>
                  <a:pt x="22583" y="24751"/>
                  <a:pt x="23220" y="24333"/>
                  <a:pt x="23797" y="23856"/>
                </a:cubicBezTo>
                <a:cubicBezTo>
                  <a:pt x="24433" y="23279"/>
                  <a:pt x="25010" y="22602"/>
                  <a:pt x="25468" y="21866"/>
                </a:cubicBezTo>
                <a:cubicBezTo>
                  <a:pt x="26105" y="20891"/>
                  <a:pt x="26542" y="19697"/>
                  <a:pt x="26662" y="18563"/>
                </a:cubicBezTo>
                <a:cubicBezTo>
                  <a:pt x="26761" y="17608"/>
                  <a:pt x="26861" y="16474"/>
                  <a:pt x="26781" y="15479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4" name="Google Shape;1224;p15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225" name="Google Shape;1225;p15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6" name="Google Shape;1226;p15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227" name="Google Shape;1227;p15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228" name="Google Shape;1228;p15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229" name="Google Shape;1229;p15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230" name="Google Shape;1230;p15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231" name="Google Shape;1231;p15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232" name="Google Shape;1232;p15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33" name="Google Shape;1233;p15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234" name="Google Shape;1234;p15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235" name="Google Shape;1235;p15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236" name="Google Shape;1236;p15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237" name="Google Shape;1237;p15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238" name="Google Shape;1238;p15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" name="Google Shape;1239;p15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40" name="Google Shape;1240;p15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241" name="Google Shape;1241;p15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1242" name="Google Shape;1242;p15"/>
          <p:cNvGrpSpPr/>
          <p:nvPr/>
        </p:nvGrpSpPr>
        <p:grpSpPr>
          <a:xfrm>
            <a:off x="7127404" y="2588027"/>
            <a:ext cx="1416114" cy="1573141"/>
            <a:chOff x="7393400" y="2351813"/>
            <a:chExt cx="1150003" cy="1277522"/>
          </a:xfrm>
        </p:grpSpPr>
        <p:sp>
          <p:nvSpPr>
            <p:cNvPr id="1243" name="Google Shape;1243;p15"/>
            <p:cNvSpPr/>
            <p:nvPr/>
          </p:nvSpPr>
          <p:spPr>
            <a:xfrm flipH="1">
              <a:off x="7488154" y="2439655"/>
              <a:ext cx="962609" cy="1189680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5"/>
            <p:cNvSpPr/>
            <p:nvPr/>
          </p:nvSpPr>
          <p:spPr>
            <a:xfrm flipH="1">
              <a:off x="7603570" y="2351813"/>
              <a:ext cx="939833" cy="117041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5"/>
            <p:cNvSpPr/>
            <p:nvPr/>
          </p:nvSpPr>
          <p:spPr>
            <a:xfrm flipH="1">
              <a:off x="7393400" y="2570576"/>
              <a:ext cx="835770" cy="975393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15"/>
          <p:cNvGrpSpPr/>
          <p:nvPr/>
        </p:nvGrpSpPr>
        <p:grpSpPr>
          <a:xfrm>
            <a:off x="719995" y="1169131"/>
            <a:ext cx="439697" cy="506486"/>
            <a:chOff x="3150425" y="3024575"/>
            <a:chExt cx="130350" cy="150150"/>
          </a:xfrm>
        </p:grpSpPr>
        <p:sp>
          <p:nvSpPr>
            <p:cNvPr id="1247" name="Google Shape;1247;p15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5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5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5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5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5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5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5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5" name="Google Shape;1255;p15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15"/>
          <p:cNvSpPr txBox="1">
            <a:spLocks noGrp="1"/>
          </p:cNvSpPr>
          <p:nvPr>
            <p:ph type="subTitle" idx="1"/>
          </p:nvPr>
        </p:nvSpPr>
        <p:spPr>
          <a:xfrm>
            <a:off x="1125697" y="283187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257" name="Google Shape;1257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8" name="Google Shape;1258;p15"/>
          <p:cNvSpPr txBox="1">
            <a:spLocks noGrp="1"/>
          </p:cNvSpPr>
          <p:nvPr>
            <p:ph type="subTitle" idx="2"/>
          </p:nvPr>
        </p:nvSpPr>
        <p:spPr>
          <a:xfrm>
            <a:off x="1125697" y="3301675"/>
            <a:ext cx="1874700" cy="85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59" name="Google Shape;1259;p15"/>
          <p:cNvSpPr txBox="1">
            <a:spLocks noGrp="1"/>
          </p:cNvSpPr>
          <p:nvPr>
            <p:ph type="subTitle" idx="3"/>
          </p:nvPr>
        </p:nvSpPr>
        <p:spPr>
          <a:xfrm>
            <a:off x="3634647" y="283187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260" name="Google Shape;1260;p15"/>
          <p:cNvSpPr txBox="1">
            <a:spLocks noGrp="1"/>
          </p:cNvSpPr>
          <p:nvPr>
            <p:ph type="subTitle" idx="4"/>
          </p:nvPr>
        </p:nvSpPr>
        <p:spPr>
          <a:xfrm>
            <a:off x="3634647" y="3301675"/>
            <a:ext cx="1874700" cy="85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61" name="Google Shape;1261;p15"/>
          <p:cNvSpPr txBox="1">
            <a:spLocks noGrp="1"/>
          </p:cNvSpPr>
          <p:nvPr>
            <p:ph type="subTitle" idx="5"/>
          </p:nvPr>
        </p:nvSpPr>
        <p:spPr>
          <a:xfrm>
            <a:off x="6143597" y="283187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262" name="Google Shape;1262;p15"/>
          <p:cNvSpPr txBox="1">
            <a:spLocks noGrp="1"/>
          </p:cNvSpPr>
          <p:nvPr>
            <p:ph type="subTitle" idx="6"/>
          </p:nvPr>
        </p:nvSpPr>
        <p:spPr>
          <a:xfrm>
            <a:off x="6143597" y="3301675"/>
            <a:ext cx="1874700" cy="85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4" name="Google Shape;1264;p16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265" name="Google Shape;1265;p16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6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6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6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6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6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6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6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6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6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6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6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6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6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6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6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6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6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6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6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3" name="Google Shape;1323;p1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16"/>
          <p:cNvSpPr/>
          <p:nvPr/>
        </p:nvSpPr>
        <p:spPr>
          <a:xfrm>
            <a:off x="794774" y="1172835"/>
            <a:ext cx="296828" cy="352438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5" name="Google Shape;1325;p16"/>
          <p:cNvGrpSpPr/>
          <p:nvPr/>
        </p:nvGrpSpPr>
        <p:grpSpPr>
          <a:xfrm rot="4458991" flipH="1">
            <a:off x="5248835" y="528243"/>
            <a:ext cx="681692" cy="1165263"/>
            <a:chOff x="478350" y="474400"/>
            <a:chExt cx="344250" cy="588450"/>
          </a:xfrm>
        </p:grpSpPr>
        <p:sp>
          <p:nvSpPr>
            <p:cNvPr id="1326" name="Google Shape;1326;p16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6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" name="Google Shape;1328;p16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329" name="Google Shape;1329;p16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0" name="Google Shape;1330;p16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331" name="Google Shape;1331;p16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332" name="Google Shape;1332;p16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333" name="Google Shape;1333;p16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334" name="Google Shape;1334;p16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335" name="Google Shape;1335;p16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336" name="Google Shape;1336;p16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37" name="Google Shape;1337;p16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338" name="Google Shape;1338;p16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339" name="Google Shape;1339;p16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40" name="Google Shape;1340;p16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341" name="Google Shape;1341;p16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342" name="Google Shape;1342;p16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16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44" name="Google Shape;1344;p16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345" name="Google Shape;1345;p16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1346" name="Google Shape;1346;p16"/>
          <p:cNvGrpSpPr/>
          <p:nvPr/>
        </p:nvGrpSpPr>
        <p:grpSpPr>
          <a:xfrm>
            <a:off x="538649" y="2111364"/>
            <a:ext cx="8123716" cy="2651398"/>
            <a:chOff x="875100" y="2141450"/>
            <a:chExt cx="7449534" cy="2329875"/>
          </a:xfrm>
        </p:grpSpPr>
        <p:sp>
          <p:nvSpPr>
            <p:cNvPr id="1347" name="Google Shape;1347;p16"/>
            <p:cNvSpPr/>
            <p:nvPr/>
          </p:nvSpPr>
          <p:spPr>
            <a:xfrm>
              <a:off x="875100" y="3115925"/>
              <a:ext cx="7449534" cy="1263272"/>
            </a:xfrm>
            <a:custGeom>
              <a:avLst/>
              <a:gdLst/>
              <a:ahLst/>
              <a:cxnLst/>
              <a:rect l="l" t="t" r="r" b="b"/>
              <a:pathLst>
                <a:path w="92280" h="72187" extrusionOk="0">
                  <a:moveTo>
                    <a:pt x="73965" y="0"/>
                  </a:moveTo>
                  <a:cubicBezTo>
                    <a:pt x="71241" y="0"/>
                    <a:pt x="68528" y="633"/>
                    <a:pt x="66136" y="1964"/>
                  </a:cubicBezTo>
                  <a:cubicBezTo>
                    <a:pt x="62952" y="3754"/>
                    <a:pt x="60306" y="6580"/>
                    <a:pt x="56824" y="7674"/>
                  </a:cubicBezTo>
                  <a:cubicBezTo>
                    <a:pt x="55680" y="8036"/>
                    <a:pt x="54508" y="8192"/>
                    <a:pt x="53328" y="8192"/>
                  </a:cubicBezTo>
                  <a:cubicBezTo>
                    <a:pt x="50488" y="8192"/>
                    <a:pt x="47603" y="7286"/>
                    <a:pt x="44946" y="6162"/>
                  </a:cubicBezTo>
                  <a:cubicBezTo>
                    <a:pt x="41206" y="4570"/>
                    <a:pt x="37585" y="2501"/>
                    <a:pt x="33566" y="1844"/>
                  </a:cubicBezTo>
                  <a:cubicBezTo>
                    <a:pt x="32573" y="1682"/>
                    <a:pt x="31585" y="1606"/>
                    <a:pt x="30604" y="1606"/>
                  </a:cubicBezTo>
                  <a:cubicBezTo>
                    <a:pt x="25317" y="1606"/>
                    <a:pt x="20260" y="3836"/>
                    <a:pt x="15997" y="6958"/>
                  </a:cubicBezTo>
                  <a:cubicBezTo>
                    <a:pt x="11540" y="10221"/>
                    <a:pt x="8138" y="14856"/>
                    <a:pt x="5711" y="19910"/>
                  </a:cubicBezTo>
                  <a:cubicBezTo>
                    <a:pt x="4636" y="22119"/>
                    <a:pt x="3761" y="24426"/>
                    <a:pt x="3065" y="26734"/>
                  </a:cubicBezTo>
                  <a:cubicBezTo>
                    <a:pt x="1194" y="32962"/>
                    <a:pt x="1" y="40503"/>
                    <a:pt x="1950" y="46830"/>
                  </a:cubicBezTo>
                  <a:cubicBezTo>
                    <a:pt x="3025" y="50292"/>
                    <a:pt x="5154" y="53316"/>
                    <a:pt x="7462" y="56101"/>
                  </a:cubicBezTo>
                  <a:cubicBezTo>
                    <a:pt x="13430" y="63403"/>
                    <a:pt x="21150" y="69790"/>
                    <a:pt x="30382" y="71700"/>
                  </a:cubicBezTo>
                  <a:cubicBezTo>
                    <a:pt x="31973" y="72026"/>
                    <a:pt x="33611" y="72186"/>
                    <a:pt x="35253" y="72186"/>
                  </a:cubicBezTo>
                  <a:cubicBezTo>
                    <a:pt x="43141" y="72186"/>
                    <a:pt x="51141" y="68475"/>
                    <a:pt x="54616" y="61493"/>
                  </a:cubicBezTo>
                  <a:cubicBezTo>
                    <a:pt x="56128" y="58449"/>
                    <a:pt x="56725" y="55027"/>
                    <a:pt x="57899" y="51843"/>
                  </a:cubicBezTo>
                  <a:cubicBezTo>
                    <a:pt x="59948" y="46312"/>
                    <a:pt x="63828" y="41478"/>
                    <a:pt x="68802" y="38274"/>
                  </a:cubicBezTo>
                  <a:cubicBezTo>
                    <a:pt x="74532" y="34593"/>
                    <a:pt x="81675" y="32982"/>
                    <a:pt x="86370" y="28048"/>
                  </a:cubicBezTo>
                  <a:cubicBezTo>
                    <a:pt x="91802" y="22317"/>
                    <a:pt x="92279" y="12568"/>
                    <a:pt x="87445" y="6321"/>
                  </a:cubicBezTo>
                  <a:cubicBezTo>
                    <a:pt x="84285" y="2251"/>
                    <a:pt x="79103" y="0"/>
                    <a:pt x="73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6"/>
            <p:cNvSpPr/>
            <p:nvPr/>
          </p:nvSpPr>
          <p:spPr>
            <a:xfrm>
              <a:off x="946050" y="3372125"/>
              <a:ext cx="7251900" cy="1099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6"/>
            <p:cNvSpPr/>
            <p:nvPr/>
          </p:nvSpPr>
          <p:spPr>
            <a:xfrm rot="2700000">
              <a:off x="1301006" y="2510697"/>
              <a:ext cx="1248769" cy="155514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6"/>
            <p:cNvSpPr/>
            <p:nvPr/>
          </p:nvSpPr>
          <p:spPr>
            <a:xfrm rot="3190588">
              <a:off x="2984816" y="2437407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6"/>
            <p:cNvSpPr/>
            <p:nvPr/>
          </p:nvSpPr>
          <p:spPr>
            <a:xfrm rot="7609412" flipH="1">
              <a:off x="4730016" y="2437394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6"/>
            <p:cNvSpPr/>
            <p:nvPr/>
          </p:nvSpPr>
          <p:spPr>
            <a:xfrm rot="3337315">
              <a:off x="6443445" y="2313459"/>
              <a:ext cx="1368488" cy="180411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6"/>
            <p:cNvSpPr/>
            <p:nvPr/>
          </p:nvSpPr>
          <p:spPr>
            <a:xfrm rot="3337232">
              <a:off x="6792150" y="2572869"/>
              <a:ext cx="1105604" cy="1457516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16"/>
          <p:cNvGrpSpPr/>
          <p:nvPr/>
        </p:nvGrpSpPr>
        <p:grpSpPr>
          <a:xfrm>
            <a:off x="7867060" y="1237762"/>
            <a:ext cx="490994" cy="434605"/>
            <a:chOff x="3279750" y="4755375"/>
            <a:chExt cx="144725" cy="128100"/>
          </a:xfrm>
        </p:grpSpPr>
        <p:sp>
          <p:nvSpPr>
            <p:cNvPr id="1355" name="Google Shape;1355;p16"/>
            <p:cNvSpPr/>
            <p:nvPr/>
          </p:nvSpPr>
          <p:spPr>
            <a:xfrm>
              <a:off x="3279750" y="4755375"/>
              <a:ext cx="144725" cy="128100"/>
            </a:xfrm>
            <a:custGeom>
              <a:avLst/>
              <a:gdLst/>
              <a:ahLst/>
              <a:cxnLst/>
              <a:rect l="l" t="t" r="r" b="b"/>
              <a:pathLst>
                <a:path w="5789" h="5124" extrusionOk="0">
                  <a:moveTo>
                    <a:pt x="3097" y="1"/>
                  </a:moveTo>
                  <a:cubicBezTo>
                    <a:pt x="3055" y="1"/>
                    <a:pt x="3011" y="3"/>
                    <a:pt x="2965" y="8"/>
                  </a:cubicBezTo>
                  <a:cubicBezTo>
                    <a:pt x="2030" y="148"/>
                    <a:pt x="2348" y="1302"/>
                    <a:pt x="2567" y="1938"/>
                  </a:cubicBezTo>
                  <a:cubicBezTo>
                    <a:pt x="2378" y="1445"/>
                    <a:pt x="1787" y="877"/>
                    <a:pt x="1272" y="877"/>
                  </a:cubicBezTo>
                  <a:cubicBezTo>
                    <a:pt x="1082" y="877"/>
                    <a:pt x="902" y="954"/>
                    <a:pt x="757" y="1143"/>
                  </a:cubicBezTo>
                  <a:cubicBezTo>
                    <a:pt x="1" y="2137"/>
                    <a:pt x="1533" y="2515"/>
                    <a:pt x="2169" y="2515"/>
                  </a:cubicBezTo>
                  <a:cubicBezTo>
                    <a:pt x="1473" y="2515"/>
                    <a:pt x="200" y="2515"/>
                    <a:pt x="438" y="3530"/>
                  </a:cubicBezTo>
                  <a:cubicBezTo>
                    <a:pt x="510" y="3845"/>
                    <a:pt x="761" y="3969"/>
                    <a:pt x="1065" y="3969"/>
                  </a:cubicBezTo>
                  <a:cubicBezTo>
                    <a:pt x="1519" y="3969"/>
                    <a:pt x="2091" y="3690"/>
                    <a:pt x="2354" y="3352"/>
                  </a:cubicBezTo>
                  <a:lnTo>
                    <a:pt x="2354" y="3352"/>
                  </a:lnTo>
                  <a:cubicBezTo>
                    <a:pt x="1937" y="4109"/>
                    <a:pt x="1599" y="5067"/>
                    <a:pt x="2766" y="5122"/>
                  </a:cubicBezTo>
                  <a:cubicBezTo>
                    <a:pt x="2785" y="5123"/>
                    <a:pt x="2804" y="5123"/>
                    <a:pt x="2823" y="5123"/>
                  </a:cubicBezTo>
                  <a:cubicBezTo>
                    <a:pt x="3696" y="5123"/>
                    <a:pt x="3575" y="4206"/>
                    <a:pt x="3244" y="3212"/>
                  </a:cubicBezTo>
                  <a:lnTo>
                    <a:pt x="3244" y="3212"/>
                  </a:lnTo>
                  <a:cubicBezTo>
                    <a:pt x="3554" y="3899"/>
                    <a:pt x="4083" y="4413"/>
                    <a:pt x="4559" y="4413"/>
                  </a:cubicBezTo>
                  <a:cubicBezTo>
                    <a:pt x="4786" y="4413"/>
                    <a:pt x="5000" y="4297"/>
                    <a:pt x="5174" y="4028"/>
                  </a:cubicBezTo>
                  <a:cubicBezTo>
                    <a:pt x="5609" y="3334"/>
                    <a:pt x="5040" y="2898"/>
                    <a:pt x="3759" y="2697"/>
                  </a:cubicBezTo>
                  <a:lnTo>
                    <a:pt x="3759" y="2697"/>
                  </a:lnTo>
                  <a:cubicBezTo>
                    <a:pt x="3920" y="2722"/>
                    <a:pt x="4078" y="2734"/>
                    <a:pt x="4229" y="2734"/>
                  </a:cubicBezTo>
                  <a:cubicBezTo>
                    <a:pt x="5133" y="2734"/>
                    <a:pt x="5788" y="2301"/>
                    <a:pt x="5432" y="1521"/>
                  </a:cubicBezTo>
                  <a:cubicBezTo>
                    <a:pt x="5295" y="1219"/>
                    <a:pt x="5074" y="1099"/>
                    <a:pt x="4825" y="1099"/>
                  </a:cubicBezTo>
                  <a:cubicBezTo>
                    <a:pt x="4352" y="1099"/>
                    <a:pt x="3783" y="1535"/>
                    <a:pt x="3522" y="1978"/>
                  </a:cubicBezTo>
                  <a:cubicBezTo>
                    <a:pt x="3846" y="1236"/>
                    <a:pt x="4024" y="1"/>
                    <a:pt x="30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6"/>
            <p:cNvSpPr/>
            <p:nvPr/>
          </p:nvSpPr>
          <p:spPr>
            <a:xfrm>
              <a:off x="3324800" y="4798525"/>
              <a:ext cx="57975" cy="41975"/>
            </a:xfrm>
            <a:custGeom>
              <a:avLst/>
              <a:gdLst/>
              <a:ahLst/>
              <a:cxnLst/>
              <a:rect l="l" t="t" r="r" b="b"/>
              <a:pathLst>
                <a:path w="2319" h="1679" extrusionOk="0">
                  <a:moveTo>
                    <a:pt x="1142" y="0"/>
                  </a:moveTo>
                  <a:cubicBezTo>
                    <a:pt x="60" y="0"/>
                    <a:pt x="0" y="1533"/>
                    <a:pt x="964" y="1665"/>
                  </a:cubicBezTo>
                  <a:cubicBezTo>
                    <a:pt x="1034" y="1674"/>
                    <a:pt x="1100" y="1678"/>
                    <a:pt x="1162" y="1678"/>
                  </a:cubicBezTo>
                  <a:cubicBezTo>
                    <a:pt x="2318" y="1678"/>
                    <a:pt x="2304" y="183"/>
                    <a:pt x="1322" y="13"/>
                  </a:cubicBezTo>
                  <a:cubicBezTo>
                    <a:pt x="1259" y="4"/>
                    <a:pt x="1199" y="0"/>
                    <a:pt x="1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7" name="Google Shape;1357;p1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16"/>
          <p:cNvSpPr txBox="1">
            <a:spLocks noGrp="1"/>
          </p:cNvSpPr>
          <p:nvPr>
            <p:ph type="title"/>
          </p:nvPr>
        </p:nvSpPr>
        <p:spPr>
          <a:xfrm>
            <a:off x="2893225" y="1699038"/>
            <a:ext cx="47949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59" name="Google Shape;1359;p16"/>
          <p:cNvSpPr txBox="1">
            <a:spLocks noGrp="1"/>
          </p:cNvSpPr>
          <p:nvPr>
            <p:ph type="subTitle" idx="1"/>
          </p:nvPr>
        </p:nvSpPr>
        <p:spPr>
          <a:xfrm>
            <a:off x="1456650" y="3686275"/>
            <a:ext cx="54132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60" name="Google Shape;1360;p16"/>
          <p:cNvSpPr txBox="1">
            <a:spLocks noGrp="1"/>
          </p:cNvSpPr>
          <p:nvPr>
            <p:ph type="title" idx="2" hasCustomPrompt="1"/>
          </p:nvPr>
        </p:nvSpPr>
        <p:spPr>
          <a:xfrm>
            <a:off x="1455875" y="1764375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2" name="Google Shape;1362;p17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363" name="Google Shape;1363;p17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7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7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7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7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7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7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7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7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7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7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7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7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7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7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7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7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7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7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7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7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7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7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7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7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7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7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7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7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7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7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7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7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7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7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7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7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7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1" name="Google Shape;1421;p1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17"/>
          <p:cNvSpPr/>
          <p:nvPr/>
        </p:nvSpPr>
        <p:spPr>
          <a:xfrm>
            <a:off x="5975076" y="4136476"/>
            <a:ext cx="2588600" cy="644575"/>
          </a:xfrm>
          <a:custGeom>
            <a:avLst/>
            <a:gdLst/>
            <a:ahLst/>
            <a:cxnLst/>
            <a:rect l="l" t="t" r="r" b="b"/>
            <a:pathLst>
              <a:path w="103544" h="25783" extrusionOk="0">
                <a:moveTo>
                  <a:pt x="5928" y="25504"/>
                </a:moveTo>
                <a:cubicBezTo>
                  <a:pt x="19744" y="26038"/>
                  <a:pt x="75739" y="25735"/>
                  <a:pt x="91923" y="25183"/>
                </a:cubicBezTo>
                <a:cubicBezTo>
                  <a:pt x="108107" y="24631"/>
                  <a:pt x="101894" y="26323"/>
                  <a:pt x="103033" y="22192"/>
                </a:cubicBezTo>
                <a:cubicBezTo>
                  <a:pt x="104173" y="18061"/>
                  <a:pt x="103674" y="2660"/>
                  <a:pt x="98760" y="399"/>
                </a:cubicBezTo>
                <a:cubicBezTo>
                  <a:pt x="93846" y="-1862"/>
                  <a:pt x="79638" y="6115"/>
                  <a:pt x="73549" y="8625"/>
                </a:cubicBezTo>
                <a:cubicBezTo>
                  <a:pt x="67460" y="11136"/>
                  <a:pt x="68458" y="14981"/>
                  <a:pt x="62226" y="15462"/>
                </a:cubicBezTo>
                <a:cubicBezTo>
                  <a:pt x="55995" y="15943"/>
                  <a:pt x="42944" y="10833"/>
                  <a:pt x="36160" y="11509"/>
                </a:cubicBezTo>
                <a:cubicBezTo>
                  <a:pt x="29377" y="12186"/>
                  <a:pt x="26047" y="17776"/>
                  <a:pt x="21525" y="19521"/>
                </a:cubicBezTo>
                <a:cubicBezTo>
                  <a:pt x="17003" y="21266"/>
                  <a:pt x="11626" y="20981"/>
                  <a:pt x="9026" y="21978"/>
                </a:cubicBezTo>
                <a:cubicBezTo>
                  <a:pt x="6427" y="22975"/>
                  <a:pt x="-7888" y="24970"/>
                  <a:pt x="5928" y="2550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grpSp>
        <p:nvGrpSpPr>
          <p:cNvPr id="1423" name="Google Shape;1423;p17"/>
          <p:cNvGrpSpPr/>
          <p:nvPr/>
        </p:nvGrpSpPr>
        <p:grpSpPr>
          <a:xfrm>
            <a:off x="584625" y="540000"/>
            <a:ext cx="1265537" cy="1405864"/>
            <a:chOff x="600600" y="540000"/>
            <a:chExt cx="1265537" cy="1405864"/>
          </a:xfrm>
        </p:grpSpPr>
        <p:sp>
          <p:nvSpPr>
            <p:cNvPr id="1424" name="Google Shape;1424;p17"/>
            <p:cNvSpPr/>
            <p:nvPr/>
          </p:nvSpPr>
          <p:spPr>
            <a:xfrm>
              <a:off x="702549" y="636668"/>
              <a:ext cx="1059313" cy="1309196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7"/>
            <p:cNvSpPr/>
            <p:nvPr/>
          </p:nvSpPr>
          <p:spPr>
            <a:xfrm>
              <a:off x="600600" y="540000"/>
              <a:ext cx="1034250" cy="128799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7"/>
            <p:cNvSpPr/>
            <p:nvPr/>
          </p:nvSpPr>
          <p:spPr>
            <a:xfrm>
              <a:off x="946406" y="780744"/>
              <a:ext cx="919732" cy="1073381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17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428" name="Google Shape;1428;p17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9" name="Google Shape;1429;p17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430" name="Google Shape;1430;p17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431" name="Google Shape;1431;p17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432" name="Google Shape;1432;p17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433" name="Google Shape;1433;p17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434" name="Google Shape;1434;p17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435" name="Google Shape;1435;p17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36" name="Google Shape;1436;p17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437" name="Google Shape;1437;p17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438" name="Google Shape;1438;p17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439" name="Google Shape;1439;p17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440" name="Google Shape;1440;p17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441" name="Google Shape;1441;p17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" name="Google Shape;1442;p17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43" name="Google Shape;1443;p17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444" name="Google Shape;1444;p17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445" name="Google Shape;1445;p17"/>
          <p:cNvSpPr/>
          <p:nvPr/>
        </p:nvSpPr>
        <p:spPr>
          <a:xfrm>
            <a:off x="7499500" y="4196474"/>
            <a:ext cx="540148" cy="434668"/>
          </a:xfrm>
          <a:custGeom>
            <a:avLst/>
            <a:gdLst/>
            <a:ahLst/>
            <a:cxnLst/>
            <a:rect l="l" t="t" r="r" b="b"/>
            <a:pathLst>
              <a:path w="23956" h="19280" extrusionOk="0">
                <a:moveTo>
                  <a:pt x="14843" y="0"/>
                </a:moveTo>
                <a:lnTo>
                  <a:pt x="10546" y="7402"/>
                </a:lnTo>
                <a:lnTo>
                  <a:pt x="4119" y="995"/>
                </a:lnTo>
                <a:lnTo>
                  <a:pt x="8795" y="7402"/>
                </a:lnTo>
                <a:lnTo>
                  <a:pt x="1" y="7163"/>
                </a:lnTo>
                <a:lnTo>
                  <a:pt x="7999" y="9551"/>
                </a:lnTo>
                <a:lnTo>
                  <a:pt x="637" y="14942"/>
                </a:lnTo>
                <a:lnTo>
                  <a:pt x="8854" y="12356"/>
                </a:lnTo>
                <a:lnTo>
                  <a:pt x="8854" y="12356"/>
                </a:lnTo>
                <a:cubicBezTo>
                  <a:pt x="8854" y="12356"/>
                  <a:pt x="8158" y="19240"/>
                  <a:pt x="8417" y="19280"/>
                </a:cubicBezTo>
                <a:cubicBezTo>
                  <a:pt x="8417" y="19280"/>
                  <a:pt x="8418" y="19280"/>
                  <a:pt x="8418" y="19280"/>
                </a:cubicBezTo>
                <a:cubicBezTo>
                  <a:pt x="8702" y="19280"/>
                  <a:pt x="11063" y="12436"/>
                  <a:pt x="11063" y="12436"/>
                </a:cubicBezTo>
                <a:lnTo>
                  <a:pt x="19220" y="17867"/>
                </a:lnTo>
                <a:lnTo>
                  <a:pt x="19220" y="17867"/>
                </a:lnTo>
                <a:lnTo>
                  <a:pt x="13252" y="10824"/>
                </a:lnTo>
                <a:lnTo>
                  <a:pt x="23956" y="10864"/>
                </a:lnTo>
                <a:lnTo>
                  <a:pt x="13351" y="8337"/>
                </a:lnTo>
                <a:lnTo>
                  <a:pt x="1484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1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9" name="Google Shape;1449;p18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450" name="Google Shape;1450;p18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8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8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8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8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8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8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8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8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8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8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8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8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8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8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8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8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8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8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8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8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8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8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8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8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8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8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8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8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8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8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8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8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8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8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8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8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8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8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8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8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8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8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8" name="Google Shape;1508;p1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18"/>
          <p:cNvSpPr/>
          <p:nvPr/>
        </p:nvSpPr>
        <p:spPr>
          <a:xfrm>
            <a:off x="720000" y="3881875"/>
            <a:ext cx="607734" cy="721621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0" name="Google Shape;1510;p18"/>
          <p:cNvGrpSpPr/>
          <p:nvPr/>
        </p:nvGrpSpPr>
        <p:grpSpPr>
          <a:xfrm rot="239783">
            <a:off x="5664877" y="4000197"/>
            <a:ext cx="1575948" cy="802794"/>
            <a:chOff x="2094425" y="748900"/>
            <a:chExt cx="887900" cy="452300"/>
          </a:xfrm>
        </p:grpSpPr>
        <p:sp>
          <p:nvSpPr>
            <p:cNvPr id="1511" name="Google Shape;1511;p18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5" name="Google Shape;1515;p18"/>
          <p:cNvSpPr/>
          <p:nvPr/>
        </p:nvSpPr>
        <p:spPr>
          <a:xfrm>
            <a:off x="1377075" y="665587"/>
            <a:ext cx="2734487" cy="2139081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18"/>
          <p:cNvSpPr/>
          <p:nvPr/>
        </p:nvSpPr>
        <p:spPr>
          <a:xfrm rot="1471467">
            <a:off x="7528784" y="833519"/>
            <a:ext cx="936540" cy="807385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7" name="Google Shape;1517;p18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518" name="Google Shape;1518;p18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9" name="Google Shape;1519;p18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520" name="Google Shape;1520;p18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521" name="Google Shape;1521;p18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522" name="Google Shape;1522;p18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523" name="Google Shape;1523;p18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524" name="Google Shape;1524;p18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525" name="Google Shape;1525;p18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26" name="Google Shape;1526;p18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527" name="Google Shape;1527;p18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528" name="Google Shape;1528;p18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529" name="Google Shape;1529;p18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530" name="Google Shape;1530;p18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531" name="Google Shape;1531;p18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" name="Google Shape;1532;p18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33" name="Google Shape;1533;p18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534" name="Google Shape;1534;p18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535" name="Google Shape;153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6" name="Google Shape;1536;p1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18"/>
          <p:cNvSpPr txBox="1">
            <a:spLocks noGrp="1"/>
          </p:cNvSpPr>
          <p:nvPr>
            <p:ph type="subTitle" idx="1"/>
          </p:nvPr>
        </p:nvSpPr>
        <p:spPr>
          <a:xfrm>
            <a:off x="1125697" y="3127800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38" name="Google Shape;1538;p18"/>
          <p:cNvSpPr txBox="1">
            <a:spLocks noGrp="1"/>
          </p:cNvSpPr>
          <p:nvPr>
            <p:ph type="subTitle" idx="2"/>
          </p:nvPr>
        </p:nvSpPr>
        <p:spPr>
          <a:xfrm>
            <a:off x="1125700" y="362287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39" name="Google Shape;1539;p18"/>
          <p:cNvSpPr txBox="1">
            <a:spLocks noGrp="1"/>
          </p:cNvSpPr>
          <p:nvPr>
            <p:ph type="subTitle" idx="3"/>
          </p:nvPr>
        </p:nvSpPr>
        <p:spPr>
          <a:xfrm>
            <a:off x="3634647" y="3127800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0" name="Google Shape;1540;p18"/>
          <p:cNvSpPr txBox="1">
            <a:spLocks noGrp="1"/>
          </p:cNvSpPr>
          <p:nvPr>
            <p:ph type="subTitle" idx="4"/>
          </p:nvPr>
        </p:nvSpPr>
        <p:spPr>
          <a:xfrm>
            <a:off x="3634650" y="362287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1" name="Google Shape;1541;p18"/>
          <p:cNvSpPr txBox="1">
            <a:spLocks noGrp="1"/>
          </p:cNvSpPr>
          <p:nvPr>
            <p:ph type="subTitle" idx="5"/>
          </p:nvPr>
        </p:nvSpPr>
        <p:spPr>
          <a:xfrm>
            <a:off x="6143597" y="3127800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2" name="Google Shape;1542;p18"/>
          <p:cNvSpPr txBox="1">
            <a:spLocks noGrp="1"/>
          </p:cNvSpPr>
          <p:nvPr>
            <p:ph type="subTitle" idx="6"/>
          </p:nvPr>
        </p:nvSpPr>
        <p:spPr>
          <a:xfrm>
            <a:off x="6143600" y="362287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3" name="Google Shape;1543;p18"/>
          <p:cNvSpPr txBox="1">
            <a:spLocks noGrp="1"/>
          </p:cNvSpPr>
          <p:nvPr>
            <p:ph type="subTitle" idx="7"/>
          </p:nvPr>
        </p:nvSpPr>
        <p:spPr>
          <a:xfrm>
            <a:off x="1125697" y="1473436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4" name="Google Shape;1544;p18"/>
          <p:cNvSpPr txBox="1">
            <a:spLocks noGrp="1"/>
          </p:cNvSpPr>
          <p:nvPr>
            <p:ph type="subTitle" idx="8"/>
          </p:nvPr>
        </p:nvSpPr>
        <p:spPr>
          <a:xfrm>
            <a:off x="1125700" y="1963328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5" name="Google Shape;1545;p18"/>
          <p:cNvSpPr txBox="1">
            <a:spLocks noGrp="1"/>
          </p:cNvSpPr>
          <p:nvPr>
            <p:ph type="subTitle" idx="9"/>
          </p:nvPr>
        </p:nvSpPr>
        <p:spPr>
          <a:xfrm>
            <a:off x="3634647" y="147342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6" name="Google Shape;1546;p18"/>
          <p:cNvSpPr txBox="1">
            <a:spLocks noGrp="1"/>
          </p:cNvSpPr>
          <p:nvPr>
            <p:ph type="subTitle" idx="13"/>
          </p:nvPr>
        </p:nvSpPr>
        <p:spPr>
          <a:xfrm>
            <a:off x="3634650" y="197002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7" name="Google Shape;1547;p18"/>
          <p:cNvSpPr txBox="1">
            <a:spLocks noGrp="1"/>
          </p:cNvSpPr>
          <p:nvPr>
            <p:ph type="subTitle" idx="14"/>
          </p:nvPr>
        </p:nvSpPr>
        <p:spPr>
          <a:xfrm>
            <a:off x="6143597" y="147342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8" name="Google Shape;1548;p18"/>
          <p:cNvSpPr txBox="1">
            <a:spLocks noGrp="1"/>
          </p:cNvSpPr>
          <p:nvPr>
            <p:ph type="subTitle" idx="15"/>
          </p:nvPr>
        </p:nvSpPr>
        <p:spPr>
          <a:xfrm>
            <a:off x="6143600" y="197002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6"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0" name="Google Shape;1550;p19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551" name="Google Shape;1551;p19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9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9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9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9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9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9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9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9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9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9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9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9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9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9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9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9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9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9" name="Google Shape;1609;p19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0" name="Google Shape;1610;p19"/>
          <p:cNvGrpSpPr/>
          <p:nvPr/>
        </p:nvGrpSpPr>
        <p:grpSpPr>
          <a:xfrm rot="-5400000">
            <a:off x="7598805" y="823914"/>
            <a:ext cx="368499" cy="424474"/>
            <a:chOff x="3150425" y="3024575"/>
            <a:chExt cx="130350" cy="150150"/>
          </a:xfrm>
        </p:grpSpPr>
        <p:sp>
          <p:nvSpPr>
            <p:cNvPr id="1611" name="Google Shape;1611;p19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9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9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9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9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9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9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9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" name="Google Shape;1619;p19"/>
          <p:cNvGrpSpPr/>
          <p:nvPr/>
        </p:nvGrpSpPr>
        <p:grpSpPr>
          <a:xfrm rot="9715366" flipH="1">
            <a:off x="8134543" y="833393"/>
            <a:ext cx="578893" cy="989541"/>
            <a:chOff x="478350" y="474400"/>
            <a:chExt cx="344250" cy="588450"/>
          </a:xfrm>
        </p:grpSpPr>
        <p:sp>
          <p:nvSpPr>
            <p:cNvPr id="1620" name="Google Shape;1620;p19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9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2" name="Google Shape;1622;p19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623" name="Google Shape;1623;p19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4" name="Google Shape;1624;p19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625" name="Google Shape;1625;p19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626" name="Google Shape;1626;p19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627" name="Google Shape;1627;p19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628" name="Google Shape;1628;p19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629" name="Google Shape;1629;p19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630" name="Google Shape;1630;p19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31" name="Google Shape;1631;p19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632" name="Google Shape;1632;p19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633" name="Google Shape;1633;p19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634" name="Google Shape;1634;p19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635" name="Google Shape;1635;p19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636" name="Google Shape;1636;p19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" name="Google Shape;1637;p19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38" name="Google Shape;1638;p19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639" name="Google Shape;1639;p19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1640" name="Google Shape;1640;p19"/>
          <p:cNvGrpSpPr/>
          <p:nvPr/>
        </p:nvGrpSpPr>
        <p:grpSpPr>
          <a:xfrm>
            <a:off x="5622860" y="4267818"/>
            <a:ext cx="971096" cy="494681"/>
            <a:chOff x="2094425" y="748900"/>
            <a:chExt cx="887900" cy="452300"/>
          </a:xfrm>
        </p:grpSpPr>
        <p:sp>
          <p:nvSpPr>
            <p:cNvPr id="1641" name="Google Shape;1641;p19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9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9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9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5" name="Google Shape;164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6" name="Google Shape;1646;p19"/>
          <p:cNvSpPr/>
          <p:nvPr/>
        </p:nvSpPr>
        <p:spPr>
          <a:xfrm>
            <a:off x="720000" y="4202949"/>
            <a:ext cx="393256" cy="466950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7" name="Google Shape;1647;p19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7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9" name="Google Shape;1649;p20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650" name="Google Shape;1650;p20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0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0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0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0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0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0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0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0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0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0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0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0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0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0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0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0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0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0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0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0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0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0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0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0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0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0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0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0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0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0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0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0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0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0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0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0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0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0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0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0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0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0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0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0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0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0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0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0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0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" name="Google Shape;1708;p20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20"/>
          <p:cNvSpPr/>
          <p:nvPr/>
        </p:nvSpPr>
        <p:spPr>
          <a:xfrm>
            <a:off x="600600" y="3188357"/>
            <a:ext cx="1537725" cy="1574135"/>
          </a:xfrm>
          <a:custGeom>
            <a:avLst/>
            <a:gdLst/>
            <a:ahLst/>
            <a:cxnLst/>
            <a:rect l="l" t="t" r="r" b="b"/>
            <a:pathLst>
              <a:path w="26861" h="27497" extrusionOk="0">
                <a:moveTo>
                  <a:pt x="26781" y="15479"/>
                </a:moveTo>
                <a:cubicBezTo>
                  <a:pt x="26721" y="14823"/>
                  <a:pt x="26701" y="14186"/>
                  <a:pt x="26582" y="13629"/>
                </a:cubicBezTo>
                <a:cubicBezTo>
                  <a:pt x="26542" y="13430"/>
                  <a:pt x="26443" y="13251"/>
                  <a:pt x="26403" y="13052"/>
                </a:cubicBezTo>
                <a:cubicBezTo>
                  <a:pt x="26224" y="12236"/>
                  <a:pt x="26164" y="11401"/>
                  <a:pt x="25945" y="10605"/>
                </a:cubicBezTo>
                <a:cubicBezTo>
                  <a:pt x="25866" y="10346"/>
                  <a:pt x="25726" y="10088"/>
                  <a:pt x="25647" y="9829"/>
                </a:cubicBezTo>
                <a:cubicBezTo>
                  <a:pt x="25567" y="9570"/>
                  <a:pt x="25567" y="9292"/>
                  <a:pt x="25488" y="9013"/>
                </a:cubicBezTo>
                <a:cubicBezTo>
                  <a:pt x="25408" y="8735"/>
                  <a:pt x="25289" y="8476"/>
                  <a:pt x="25189" y="8217"/>
                </a:cubicBezTo>
                <a:cubicBezTo>
                  <a:pt x="25070" y="7819"/>
                  <a:pt x="24851" y="7422"/>
                  <a:pt x="24712" y="7183"/>
                </a:cubicBezTo>
                <a:cubicBezTo>
                  <a:pt x="24592" y="6964"/>
                  <a:pt x="24553" y="6765"/>
                  <a:pt x="24473" y="6606"/>
                </a:cubicBezTo>
                <a:cubicBezTo>
                  <a:pt x="24334" y="6248"/>
                  <a:pt x="24095" y="5929"/>
                  <a:pt x="23896" y="5611"/>
                </a:cubicBezTo>
                <a:cubicBezTo>
                  <a:pt x="23836" y="5511"/>
                  <a:pt x="23856" y="5372"/>
                  <a:pt x="23797" y="5293"/>
                </a:cubicBezTo>
                <a:cubicBezTo>
                  <a:pt x="23737" y="5193"/>
                  <a:pt x="23598" y="5133"/>
                  <a:pt x="23538" y="5034"/>
                </a:cubicBezTo>
                <a:cubicBezTo>
                  <a:pt x="23538" y="5034"/>
                  <a:pt x="23538" y="4934"/>
                  <a:pt x="23498" y="4895"/>
                </a:cubicBezTo>
                <a:cubicBezTo>
                  <a:pt x="23319" y="4636"/>
                  <a:pt x="23160" y="4338"/>
                  <a:pt x="22961" y="4119"/>
                </a:cubicBezTo>
                <a:cubicBezTo>
                  <a:pt x="22881" y="4019"/>
                  <a:pt x="22782" y="3940"/>
                  <a:pt x="22702" y="3840"/>
                </a:cubicBezTo>
                <a:cubicBezTo>
                  <a:pt x="22603" y="3721"/>
                  <a:pt x="22523" y="3582"/>
                  <a:pt x="22503" y="3562"/>
                </a:cubicBezTo>
                <a:cubicBezTo>
                  <a:pt x="22424" y="3442"/>
                  <a:pt x="22284" y="3422"/>
                  <a:pt x="22185" y="3323"/>
                </a:cubicBezTo>
                <a:cubicBezTo>
                  <a:pt x="22145" y="3263"/>
                  <a:pt x="22165" y="3204"/>
                  <a:pt x="22145" y="3164"/>
                </a:cubicBezTo>
                <a:cubicBezTo>
                  <a:pt x="22105" y="3124"/>
                  <a:pt x="22006" y="3104"/>
                  <a:pt x="21966" y="3044"/>
                </a:cubicBezTo>
                <a:cubicBezTo>
                  <a:pt x="21707" y="2746"/>
                  <a:pt x="21409" y="2388"/>
                  <a:pt x="21051" y="2129"/>
                </a:cubicBezTo>
                <a:cubicBezTo>
                  <a:pt x="20951" y="2069"/>
                  <a:pt x="20832" y="2050"/>
                  <a:pt x="20752" y="1990"/>
                </a:cubicBezTo>
                <a:cubicBezTo>
                  <a:pt x="20633" y="1910"/>
                  <a:pt x="20553" y="1811"/>
                  <a:pt x="20454" y="1731"/>
                </a:cubicBezTo>
                <a:cubicBezTo>
                  <a:pt x="20255" y="1592"/>
                  <a:pt x="20056" y="1492"/>
                  <a:pt x="19837" y="1373"/>
                </a:cubicBezTo>
                <a:cubicBezTo>
                  <a:pt x="19419" y="1134"/>
                  <a:pt x="19002" y="955"/>
                  <a:pt x="18584" y="756"/>
                </a:cubicBezTo>
                <a:cubicBezTo>
                  <a:pt x="17768" y="398"/>
                  <a:pt x="16912" y="140"/>
                  <a:pt x="16077" y="40"/>
                </a:cubicBezTo>
                <a:cubicBezTo>
                  <a:pt x="15321" y="40"/>
                  <a:pt x="14604" y="0"/>
                  <a:pt x="13928" y="40"/>
                </a:cubicBezTo>
                <a:cubicBezTo>
                  <a:pt x="13829" y="40"/>
                  <a:pt x="13749" y="0"/>
                  <a:pt x="13649" y="20"/>
                </a:cubicBezTo>
                <a:cubicBezTo>
                  <a:pt x="13590" y="20"/>
                  <a:pt x="13510" y="80"/>
                  <a:pt x="13451" y="100"/>
                </a:cubicBezTo>
                <a:cubicBezTo>
                  <a:pt x="13271" y="120"/>
                  <a:pt x="13072" y="100"/>
                  <a:pt x="12913" y="120"/>
                </a:cubicBezTo>
                <a:cubicBezTo>
                  <a:pt x="12754" y="159"/>
                  <a:pt x="12595" y="219"/>
                  <a:pt x="12436" y="279"/>
                </a:cubicBezTo>
                <a:cubicBezTo>
                  <a:pt x="12356" y="299"/>
                  <a:pt x="12277" y="299"/>
                  <a:pt x="12197" y="319"/>
                </a:cubicBezTo>
                <a:cubicBezTo>
                  <a:pt x="12197" y="319"/>
                  <a:pt x="12157" y="418"/>
                  <a:pt x="12137" y="418"/>
                </a:cubicBezTo>
                <a:cubicBezTo>
                  <a:pt x="12098" y="458"/>
                  <a:pt x="12018" y="398"/>
                  <a:pt x="11978" y="418"/>
                </a:cubicBezTo>
                <a:cubicBezTo>
                  <a:pt x="11401" y="617"/>
                  <a:pt x="10765" y="756"/>
                  <a:pt x="10168" y="876"/>
                </a:cubicBezTo>
                <a:cubicBezTo>
                  <a:pt x="9790" y="955"/>
                  <a:pt x="9451" y="1055"/>
                  <a:pt x="9113" y="1174"/>
                </a:cubicBezTo>
                <a:cubicBezTo>
                  <a:pt x="6944" y="1393"/>
                  <a:pt x="5034" y="2030"/>
                  <a:pt x="3284" y="3960"/>
                </a:cubicBezTo>
                <a:cubicBezTo>
                  <a:pt x="3204" y="4039"/>
                  <a:pt x="3124" y="4139"/>
                  <a:pt x="3065" y="4238"/>
                </a:cubicBezTo>
                <a:cubicBezTo>
                  <a:pt x="3045" y="4218"/>
                  <a:pt x="3025" y="4198"/>
                  <a:pt x="3025" y="4198"/>
                </a:cubicBezTo>
                <a:cubicBezTo>
                  <a:pt x="2925" y="4079"/>
                  <a:pt x="2826" y="4159"/>
                  <a:pt x="2746" y="4178"/>
                </a:cubicBezTo>
                <a:cubicBezTo>
                  <a:pt x="2707" y="4198"/>
                  <a:pt x="2647" y="4238"/>
                  <a:pt x="2607" y="4278"/>
                </a:cubicBezTo>
                <a:cubicBezTo>
                  <a:pt x="2408" y="4417"/>
                  <a:pt x="2209" y="4636"/>
                  <a:pt x="2070" y="4895"/>
                </a:cubicBezTo>
                <a:cubicBezTo>
                  <a:pt x="2010" y="5034"/>
                  <a:pt x="2010" y="5153"/>
                  <a:pt x="1950" y="5293"/>
                </a:cubicBezTo>
                <a:cubicBezTo>
                  <a:pt x="1692" y="5790"/>
                  <a:pt x="1294" y="6287"/>
                  <a:pt x="1135" y="6765"/>
                </a:cubicBezTo>
                <a:cubicBezTo>
                  <a:pt x="1095" y="6964"/>
                  <a:pt x="1214" y="7262"/>
                  <a:pt x="956" y="7322"/>
                </a:cubicBezTo>
                <a:cubicBezTo>
                  <a:pt x="1055" y="7501"/>
                  <a:pt x="916" y="7800"/>
                  <a:pt x="816" y="8018"/>
                </a:cubicBezTo>
                <a:cubicBezTo>
                  <a:pt x="737" y="8138"/>
                  <a:pt x="677" y="8217"/>
                  <a:pt x="598" y="8277"/>
                </a:cubicBezTo>
                <a:cubicBezTo>
                  <a:pt x="538" y="9033"/>
                  <a:pt x="239" y="9789"/>
                  <a:pt x="160" y="10545"/>
                </a:cubicBezTo>
                <a:cubicBezTo>
                  <a:pt x="80" y="11301"/>
                  <a:pt x="1" y="12018"/>
                  <a:pt x="1" y="12674"/>
                </a:cubicBezTo>
                <a:cubicBezTo>
                  <a:pt x="21" y="13768"/>
                  <a:pt x="40" y="14743"/>
                  <a:pt x="200" y="15798"/>
                </a:cubicBezTo>
                <a:cubicBezTo>
                  <a:pt x="239" y="15957"/>
                  <a:pt x="319" y="16136"/>
                  <a:pt x="359" y="16315"/>
                </a:cubicBezTo>
                <a:cubicBezTo>
                  <a:pt x="418" y="16494"/>
                  <a:pt x="458" y="16673"/>
                  <a:pt x="518" y="16872"/>
                </a:cubicBezTo>
                <a:cubicBezTo>
                  <a:pt x="478" y="16912"/>
                  <a:pt x="498" y="16912"/>
                  <a:pt x="538" y="16932"/>
                </a:cubicBezTo>
                <a:cubicBezTo>
                  <a:pt x="598" y="17151"/>
                  <a:pt x="677" y="17370"/>
                  <a:pt x="757" y="17569"/>
                </a:cubicBezTo>
                <a:cubicBezTo>
                  <a:pt x="757" y="17608"/>
                  <a:pt x="757" y="17648"/>
                  <a:pt x="737" y="17688"/>
                </a:cubicBezTo>
                <a:cubicBezTo>
                  <a:pt x="777" y="17728"/>
                  <a:pt x="816" y="17768"/>
                  <a:pt x="836" y="17807"/>
                </a:cubicBezTo>
                <a:cubicBezTo>
                  <a:pt x="916" y="17986"/>
                  <a:pt x="1015" y="18185"/>
                  <a:pt x="1095" y="18364"/>
                </a:cubicBezTo>
                <a:cubicBezTo>
                  <a:pt x="1095" y="18364"/>
                  <a:pt x="1095" y="18384"/>
                  <a:pt x="1135" y="18424"/>
                </a:cubicBezTo>
                <a:cubicBezTo>
                  <a:pt x="1175" y="18504"/>
                  <a:pt x="1214" y="18583"/>
                  <a:pt x="1254" y="18683"/>
                </a:cubicBezTo>
                <a:cubicBezTo>
                  <a:pt x="1254" y="18742"/>
                  <a:pt x="1294" y="18802"/>
                  <a:pt x="1354" y="18842"/>
                </a:cubicBezTo>
                <a:cubicBezTo>
                  <a:pt x="1473" y="19041"/>
                  <a:pt x="1592" y="19220"/>
                  <a:pt x="1732" y="19419"/>
                </a:cubicBezTo>
                <a:cubicBezTo>
                  <a:pt x="3264" y="21588"/>
                  <a:pt x="5850" y="22841"/>
                  <a:pt x="8476" y="23299"/>
                </a:cubicBezTo>
                <a:cubicBezTo>
                  <a:pt x="10327" y="23637"/>
                  <a:pt x="12197" y="23617"/>
                  <a:pt x="14087" y="23518"/>
                </a:cubicBezTo>
                <a:cubicBezTo>
                  <a:pt x="13988" y="23537"/>
                  <a:pt x="13888" y="23557"/>
                  <a:pt x="13789" y="23577"/>
                </a:cubicBezTo>
                <a:cubicBezTo>
                  <a:pt x="13709" y="23597"/>
                  <a:pt x="13530" y="23617"/>
                  <a:pt x="13451" y="23657"/>
                </a:cubicBezTo>
                <a:cubicBezTo>
                  <a:pt x="13431" y="23657"/>
                  <a:pt x="13411" y="23756"/>
                  <a:pt x="13391" y="23756"/>
                </a:cubicBezTo>
                <a:cubicBezTo>
                  <a:pt x="13331" y="23776"/>
                  <a:pt x="13252" y="23717"/>
                  <a:pt x="13172" y="23717"/>
                </a:cubicBezTo>
                <a:cubicBezTo>
                  <a:pt x="12913" y="23717"/>
                  <a:pt x="12734" y="23736"/>
                  <a:pt x="12535" y="23736"/>
                </a:cubicBezTo>
                <a:cubicBezTo>
                  <a:pt x="12376" y="23736"/>
                  <a:pt x="12217" y="23796"/>
                  <a:pt x="12078" y="23677"/>
                </a:cubicBezTo>
                <a:cubicBezTo>
                  <a:pt x="11899" y="23717"/>
                  <a:pt x="11640" y="23796"/>
                  <a:pt x="11381" y="23836"/>
                </a:cubicBezTo>
                <a:cubicBezTo>
                  <a:pt x="11302" y="23856"/>
                  <a:pt x="11123" y="23876"/>
                  <a:pt x="11123" y="23876"/>
                </a:cubicBezTo>
                <a:cubicBezTo>
                  <a:pt x="11083" y="23876"/>
                  <a:pt x="11083" y="23836"/>
                  <a:pt x="11063" y="23836"/>
                </a:cubicBezTo>
                <a:cubicBezTo>
                  <a:pt x="10944" y="23856"/>
                  <a:pt x="10824" y="23915"/>
                  <a:pt x="10705" y="23915"/>
                </a:cubicBezTo>
                <a:cubicBezTo>
                  <a:pt x="10148" y="23955"/>
                  <a:pt x="9272" y="23537"/>
                  <a:pt x="9093" y="24194"/>
                </a:cubicBezTo>
                <a:cubicBezTo>
                  <a:pt x="9014" y="24492"/>
                  <a:pt x="9073" y="24711"/>
                  <a:pt x="9193" y="24851"/>
                </a:cubicBezTo>
                <a:cubicBezTo>
                  <a:pt x="9213" y="24890"/>
                  <a:pt x="9332" y="24871"/>
                  <a:pt x="9412" y="24930"/>
                </a:cubicBezTo>
                <a:cubicBezTo>
                  <a:pt x="9491" y="24970"/>
                  <a:pt x="9571" y="25010"/>
                  <a:pt x="9611" y="25109"/>
                </a:cubicBezTo>
                <a:cubicBezTo>
                  <a:pt x="10148" y="25109"/>
                  <a:pt x="10745" y="24990"/>
                  <a:pt x="11322" y="24950"/>
                </a:cubicBezTo>
                <a:cubicBezTo>
                  <a:pt x="11381" y="24930"/>
                  <a:pt x="11461" y="24890"/>
                  <a:pt x="11521" y="24890"/>
                </a:cubicBezTo>
                <a:cubicBezTo>
                  <a:pt x="11580" y="24890"/>
                  <a:pt x="11640" y="24950"/>
                  <a:pt x="11720" y="24950"/>
                </a:cubicBezTo>
                <a:cubicBezTo>
                  <a:pt x="11859" y="24930"/>
                  <a:pt x="12018" y="24851"/>
                  <a:pt x="12157" y="24851"/>
                </a:cubicBezTo>
                <a:cubicBezTo>
                  <a:pt x="12197" y="24831"/>
                  <a:pt x="12297" y="24890"/>
                  <a:pt x="12356" y="24890"/>
                </a:cubicBezTo>
                <a:cubicBezTo>
                  <a:pt x="12436" y="24890"/>
                  <a:pt x="12495" y="24851"/>
                  <a:pt x="12575" y="24831"/>
                </a:cubicBezTo>
                <a:cubicBezTo>
                  <a:pt x="12655" y="24831"/>
                  <a:pt x="12714" y="24890"/>
                  <a:pt x="12774" y="24890"/>
                </a:cubicBezTo>
                <a:cubicBezTo>
                  <a:pt x="13013" y="24871"/>
                  <a:pt x="13192" y="24751"/>
                  <a:pt x="13371" y="24910"/>
                </a:cubicBezTo>
                <a:cubicBezTo>
                  <a:pt x="13590" y="24811"/>
                  <a:pt x="13829" y="24771"/>
                  <a:pt x="14027" y="24731"/>
                </a:cubicBezTo>
                <a:cubicBezTo>
                  <a:pt x="14127" y="24691"/>
                  <a:pt x="14127" y="24731"/>
                  <a:pt x="14226" y="24711"/>
                </a:cubicBezTo>
                <a:cubicBezTo>
                  <a:pt x="14525" y="24652"/>
                  <a:pt x="14843" y="24532"/>
                  <a:pt x="15142" y="24492"/>
                </a:cubicBezTo>
                <a:cubicBezTo>
                  <a:pt x="15261" y="24473"/>
                  <a:pt x="15380" y="24532"/>
                  <a:pt x="15500" y="24512"/>
                </a:cubicBezTo>
                <a:cubicBezTo>
                  <a:pt x="15599" y="24512"/>
                  <a:pt x="15679" y="24413"/>
                  <a:pt x="15778" y="24393"/>
                </a:cubicBezTo>
                <a:cubicBezTo>
                  <a:pt x="16534" y="24154"/>
                  <a:pt x="17310" y="24274"/>
                  <a:pt x="18126" y="24055"/>
                </a:cubicBezTo>
                <a:cubicBezTo>
                  <a:pt x="18285" y="24015"/>
                  <a:pt x="18444" y="23935"/>
                  <a:pt x="18604" y="23876"/>
                </a:cubicBezTo>
                <a:cubicBezTo>
                  <a:pt x="18604" y="23876"/>
                  <a:pt x="18663" y="23935"/>
                  <a:pt x="18703" y="23915"/>
                </a:cubicBezTo>
                <a:cubicBezTo>
                  <a:pt x="18822" y="23896"/>
                  <a:pt x="19002" y="23836"/>
                  <a:pt x="19141" y="23796"/>
                </a:cubicBezTo>
                <a:cubicBezTo>
                  <a:pt x="20215" y="23458"/>
                  <a:pt x="21230" y="22960"/>
                  <a:pt x="22066" y="22264"/>
                </a:cubicBezTo>
                <a:cubicBezTo>
                  <a:pt x="22125" y="22204"/>
                  <a:pt x="22185" y="22165"/>
                  <a:pt x="22245" y="22105"/>
                </a:cubicBezTo>
                <a:cubicBezTo>
                  <a:pt x="22563" y="21806"/>
                  <a:pt x="22861" y="21448"/>
                  <a:pt x="23100" y="21170"/>
                </a:cubicBezTo>
                <a:cubicBezTo>
                  <a:pt x="23319" y="20931"/>
                  <a:pt x="23558" y="20414"/>
                  <a:pt x="23797" y="20175"/>
                </a:cubicBezTo>
                <a:cubicBezTo>
                  <a:pt x="23816" y="20155"/>
                  <a:pt x="23777" y="20115"/>
                  <a:pt x="23777" y="20076"/>
                </a:cubicBezTo>
                <a:cubicBezTo>
                  <a:pt x="24015" y="19598"/>
                  <a:pt x="24155" y="19041"/>
                  <a:pt x="24254" y="18782"/>
                </a:cubicBezTo>
                <a:cubicBezTo>
                  <a:pt x="24413" y="18364"/>
                  <a:pt x="24433" y="17867"/>
                  <a:pt x="24533" y="17390"/>
                </a:cubicBezTo>
                <a:cubicBezTo>
                  <a:pt x="24612" y="16872"/>
                  <a:pt x="24771" y="16375"/>
                  <a:pt x="24732" y="15798"/>
                </a:cubicBezTo>
                <a:cubicBezTo>
                  <a:pt x="24712" y="15559"/>
                  <a:pt x="24712" y="15440"/>
                  <a:pt x="24712" y="15320"/>
                </a:cubicBezTo>
                <a:cubicBezTo>
                  <a:pt x="24712" y="15082"/>
                  <a:pt x="24632" y="14843"/>
                  <a:pt x="24612" y="14604"/>
                </a:cubicBezTo>
                <a:cubicBezTo>
                  <a:pt x="24592" y="14505"/>
                  <a:pt x="24652" y="14425"/>
                  <a:pt x="24632" y="14326"/>
                </a:cubicBezTo>
                <a:cubicBezTo>
                  <a:pt x="24573" y="13589"/>
                  <a:pt x="24493" y="12833"/>
                  <a:pt x="24354" y="12097"/>
                </a:cubicBezTo>
                <a:cubicBezTo>
                  <a:pt x="24194" y="11361"/>
                  <a:pt x="24015" y="10665"/>
                  <a:pt x="23797" y="9988"/>
                </a:cubicBezTo>
                <a:cubicBezTo>
                  <a:pt x="23757" y="9909"/>
                  <a:pt x="23816" y="9809"/>
                  <a:pt x="23777" y="9749"/>
                </a:cubicBezTo>
                <a:cubicBezTo>
                  <a:pt x="23757" y="9670"/>
                  <a:pt x="23657" y="9630"/>
                  <a:pt x="23617" y="9550"/>
                </a:cubicBezTo>
                <a:cubicBezTo>
                  <a:pt x="23598" y="9511"/>
                  <a:pt x="23657" y="9471"/>
                  <a:pt x="23637" y="9431"/>
                </a:cubicBezTo>
                <a:cubicBezTo>
                  <a:pt x="23617" y="9312"/>
                  <a:pt x="23419" y="8954"/>
                  <a:pt x="23379" y="8914"/>
                </a:cubicBezTo>
                <a:cubicBezTo>
                  <a:pt x="23339" y="8874"/>
                  <a:pt x="23419" y="8854"/>
                  <a:pt x="23399" y="8834"/>
                </a:cubicBezTo>
                <a:cubicBezTo>
                  <a:pt x="23379" y="8774"/>
                  <a:pt x="23339" y="8774"/>
                  <a:pt x="23319" y="8755"/>
                </a:cubicBezTo>
                <a:cubicBezTo>
                  <a:pt x="23299" y="8695"/>
                  <a:pt x="23359" y="8655"/>
                  <a:pt x="23319" y="8615"/>
                </a:cubicBezTo>
                <a:cubicBezTo>
                  <a:pt x="23279" y="8456"/>
                  <a:pt x="23140" y="8337"/>
                  <a:pt x="23080" y="8197"/>
                </a:cubicBezTo>
                <a:cubicBezTo>
                  <a:pt x="23060" y="8158"/>
                  <a:pt x="23100" y="8118"/>
                  <a:pt x="23100" y="8098"/>
                </a:cubicBezTo>
                <a:cubicBezTo>
                  <a:pt x="23080" y="8058"/>
                  <a:pt x="23021" y="8058"/>
                  <a:pt x="23001" y="8018"/>
                </a:cubicBezTo>
                <a:cubicBezTo>
                  <a:pt x="22941" y="7879"/>
                  <a:pt x="22842" y="7740"/>
                  <a:pt x="22782" y="7581"/>
                </a:cubicBezTo>
                <a:cubicBezTo>
                  <a:pt x="22742" y="7501"/>
                  <a:pt x="22762" y="7402"/>
                  <a:pt x="22722" y="7322"/>
                </a:cubicBezTo>
                <a:cubicBezTo>
                  <a:pt x="22643" y="7163"/>
                  <a:pt x="22503" y="7043"/>
                  <a:pt x="22404" y="6884"/>
                </a:cubicBezTo>
                <a:cubicBezTo>
                  <a:pt x="22245" y="6626"/>
                  <a:pt x="22066" y="6307"/>
                  <a:pt x="21887" y="5969"/>
                </a:cubicBezTo>
                <a:cubicBezTo>
                  <a:pt x="21767" y="5790"/>
                  <a:pt x="21727" y="5591"/>
                  <a:pt x="21648" y="5472"/>
                </a:cubicBezTo>
                <a:cubicBezTo>
                  <a:pt x="21608" y="5412"/>
                  <a:pt x="21469" y="5392"/>
                  <a:pt x="21429" y="5332"/>
                </a:cubicBezTo>
                <a:cubicBezTo>
                  <a:pt x="21389" y="5273"/>
                  <a:pt x="21369" y="5153"/>
                  <a:pt x="21329" y="5094"/>
                </a:cubicBezTo>
                <a:cubicBezTo>
                  <a:pt x="21310" y="5054"/>
                  <a:pt x="21250" y="5094"/>
                  <a:pt x="21230" y="5034"/>
                </a:cubicBezTo>
                <a:cubicBezTo>
                  <a:pt x="21230" y="5014"/>
                  <a:pt x="21270" y="4915"/>
                  <a:pt x="21270" y="4895"/>
                </a:cubicBezTo>
                <a:cubicBezTo>
                  <a:pt x="21210" y="4815"/>
                  <a:pt x="21111" y="4775"/>
                  <a:pt x="21071" y="4716"/>
                </a:cubicBezTo>
                <a:cubicBezTo>
                  <a:pt x="20852" y="4457"/>
                  <a:pt x="20534" y="4298"/>
                  <a:pt x="20295" y="4079"/>
                </a:cubicBezTo>
                <a:cubicBezTo>
                  <a:pt x="20156" y="3960"/>
                  <a:pt x="20036" y="3840"/>
                  <a:pt x="19897" y="3721"/>
                </a:cubicBezTo>
                <a:cubicBezTo>
                  <a:pt x="19857" y="3701"/>
                  <a:pt x="19797" y="3701"/>
                  <a:pt x="19797" y="3701"/>
                </a:cubicBezTo>
                <a:cubicBezTo>
                  <a:pt x="19738" y="3661"/>
                  <a:pt x="19758" y="3601"/>
                  <a:pt x="19738" y="3582"/>
                </a:cubicBezTo>
                <a:cubicBezTo>
                  <a:pt x="19698" y="3542"/>
                  <a:pt x="19579" y="3422"/>
                  <a:pt x="19579" y="3422"/>
                </a:cubicBezTo>
                <a:cubicBezTo>
                  <a:pt x="19081" y="3005"/>
                  <a:pt x="18564" y="2666"/>
                  <a:pt x="18106" y="2189"/>
                </a:cubicBezTo>
                <a:cubicBezTo>
                  <a:pt x="18345" y="2209"/>
                  <a:pt x="18524" y="2328"/>
                  <a:pt x="18723" y="2447"/>
                </a:cubicBezTo>
                <a:cubicBezTo>
                  <a:pt x="19141" y="2706"/>
                  <a:pt x="19559" y="2925"/>
                  <a:pt x="19937" y="3184"/>
                </a:cubicBezTo>
                <a:cubicBezTo>
                  <a:pt x="20016" y="3243"/>
                  <a:pt x="20116" y="3323"/>
                  <a:pt x="20215" y="3383"/>
                </a:cubicBezTo>
                <a:cubicBezTo>
                  <a:pt x="20315" y="3422"/>
                  <a:pt x="20454" y="3422"/>
                  <a:pt x="20534" y="3482"/>
                </a:cubicBezTo>
                <a:cubicBezTo>
                  <a:pt x="20573" y="3522"/>
                  <a:pt x="20633" y="3562"/>
                  <a:pt x="20693" y="3601"/>
                </a:cubicBezTo>
                <a:cubicBezTo>
                  <a:pt x="20733" y="3641"/>
                  <a:pt x="20792" y="3681"/>
                  <a:pt x="20792" y="3681"/>
                </a:cubicBezTo>
                <a:cubicBezTo>
                  <a:pt x="20792" y="3701"/>
                  <a:pt x="20772" y="3761"/>
                  <a:pt x="20812" y="3800"/>
                </a:cubicBezTo>
                <a:cubicBezTo>
                  <a:pt x="20852" y="3820"/>
                  <a:pt x="20971" y="3820"/>
                  <a:pt x="21011" y="3860"/>
                </a:cubicBezTo>
                <a:cubicBezTo>
                  <a:pt x="21031" y="3880"/>
                  <a:pt x="20991" y="3920"/>
                  <a:pt x="21011" y="3940"/>
                </a:cubicBezTo>
                <a:cubicBezTo>
                  <a:pt x="21031" y="3979"/>
                  <a:pt x="21071" y="3960"/>
                  <a:pt x="21111" y="3999"/>
                </a:cubicBezTo>
                <a:cubicBezTo>
                  <a:pt x="21310" y="4198"/>
                  <a:pt x="21389" y="4497"/>
                  <a:pt x="21668" y="4656"/>
                </a:cubicBezTo>
                <a:cubicBezTo>
                  <a:pt x="21707" y="5133"/>
                  <a:pt x="22105" y="5492"/>
                  <a:pt x="22404" y="5949"/>
                </a:cubicBezTo>
                <a:cubicBezTo>
                  <a:pt x="22503" y="6069"/>
                  <a:pt x="22603" y="6208"/>
                  <a:pt x="22682" y="6347"/>
                </a:cubicBezTo>
                <a:cubicBezTo>
                  <a:pt x="22702" y="6407"/>
                  <a:pt x="22643" y="6486"/>
                  <a:pt x="22662" y="6546"/>
                </a:cubicBezTo>
                <a:cubicBezTo>
                  <a:pt x="22682" y="6606"/>
                  <a:pt x="22782" y="6665"/>
                  <a:pt x="22802" y="6725"/>
                </a:cubicBezTo>
                <a:cubicBezTo>
                  <a:pt x="22921" y="6984"/>
                  <a:pt x="23060" y="7223"/>
                  <a:pt x="23200" y="7481"/>
                </a:cubicBezTo>
                <a:cubicBezTo>
                  <a:pt x="23419" y="7939"/>
                  <a:pt x="23498" y="8317"/>
                  <a:pt x="23677" y="8655"/>
                </a:cubicBezTo>
                <a:cubicBezTo>
                  <a:pt x="23856" y="9013"/>
                  <a:pt x="24035" y="9332"/>
                  <a:pt x="24155" y="9670"/>
                </a:cubicBezTo>
                <a:cubicBezTo>
                  <a:pt x="24155" y="9729"/>
                  <a:pt x="24115" y="9809"/>
                  <a:pt x="24135" y="9849"/>
                </a:cubicBezTo>
                <a:cubicBezTo>
                  <a:pt x="24155" y="9928"/>
                  <a:pt x="24214" y="9948"/>
                  <a:pt x="24234" y="10008"/>
                </a:cubicBezTo>
                <a:cubicBezTo>
                  <a:pt x="24274" y="10127"/>
                  <a:pt x="24234" y="10267"/>
                  <a:pt x="24274" y="10366"/>
                </a:cubicBezTo>
                <a:cubicBezTo>
                  <a:pt x="24274" y="10426"/>
                  <a:pt x="24374" y="10426"/>
                  <a:pt x="24393" y="10486"/>
                </a:cubicBezTo>
                <a:cubicBezTo>
                  <a:pt x="24433" y="10525"/>
                  <a:pt x="24374" y="10605"/>
                  <a:pt x="24393" y="10645"/>
                </a:cubicBezTo>
                <a:cubicBezTo>
                  <a:pt x="24393" y="10704"/>
                  <a:pt x="24413" y="10724"/>
                  <a:pt x="24413" y="10784"/>
                </a:cubicBezTo>
                <a:cubicBezTo>
                  <a:pt x="24433" y="11102"/>
                  <a:pt x="24672" y="11202"/>
                  <a:pt x="24752" y="11421"/>
                </a:cubicBezTo>
                <a:cubicBezTo>
                  <a:pt x="24831" y="11659"/>
                  <a:pt x="24851" y="11898"/>
                  <a:pt x="24891" y="12157"/>
                </a:cubicBezTo>
                <a:cubicBezTo>
                  <a:pt x="24931" y="12475"/>
                  <a:pt x="25030" y="12853"/>
                  <a:pt x="24970" y="13072"/>
                </a:cubicBezTo>
                <a:cubicBezTo>
                  <a:pt x="24871" y="13410"/>
                  <a:pt x="25070" y="13729"/>
                  <a:pt x="25130" y="14047"/>
                </a:cubicBezTo>
                <a:cubicBezTo>
                  <a:pt x="25189" y="14266"/>
                  <a:pt x="25150" y="14524"/>
                  <a:pt x="25150" y="14664"/>
                </a:cubicBezTo>
                <a:cubicBezTo>
                  <a:pt x="25150" y="14723"/>
                  <a:pt x="25209" y="14783"/>
                  <a:pt x="25209" y="14863"/>
                </a:cubicBezTo>
                <a:cubicBezTo>
                  <a:pt x="25209" y="14982"/>
                  <a:pt x="25229" y="15101"/>
                  <a:pt x="25229" y="15221"/>
                </a:cubicBezTo>
                <a:cubicBezTo>
                  <a:pt x="25249" y="15360"/>
                  <a:pt x="25309" y="15499"/>
                  <a:pt x="25249" y="15639"/>
                </a:cubicBezTo>
                <a:cubicBezTo>
                  <a:pt x="25269" y="15778"/>
                  <a:pt x="25408" y="15838"/>
                  <a:pt x="25428" y="15977"/>
                </a:cubicBezTo>
                <a:cubicBezTo>
                  <a:pt x="25309" y="16136"/>
                  <a:pt x="25468" y="16335"/>
                  <a:pt x="25468" y="16474"/>
                </a:cubicBezTo>
                <a:cubicBezTo>
                  <a:pt x="25468" y="16534"/>
                  <a:pt x="25408" y="16594"/>
                  <a:pt x="25408" y="16653"/>
                </a:cubicBezTo>
                <a:cubicBezTo>
                  <a:pt x="25428" y="16852"/>
                  <a:pt x="25488" y="17071"/>
                  <a:pt x="25488" y="17230"/>
                </a:cubicBezTo>
                <a:cubicBezTo>
                  <a:pt x="25488" y="17270"/>
                  <a:pt x="25428" y="17350"/>
                  <a:pt x="25428" y="17390"/>
                </a:cubicBezTo>
                <a:cubicBezTo>
                  <a:pt x="25408" y="17668"/>
                  <a:pt x="25428" y="17947"/>
                  <a:pt x="25388" y="18245"/>
                </a:cubicBezTo>
                <a:cubicBezTo>
                  <a:pt x="25368" y="18524"/>
                  <a:pt x="25329" y="18862"/>
                  <a:pt x="25249" y="19160"/>
                </a:cubicBezTo>
                <a:cubicBezTo>
                  <a:pt x="25150" y="19598"/>
                  <a:pt x="24970" y="19996"/>
                  <a:pt x="24851" y="20394"/>
                </a:cubicBezTo>
                <a:cubicBezTo>
                  <a:pt x="24851" y="20394"/>
                  <a:pt x="24771" y="20414"/>
                  <a:pt x="24752" y="20473"/>
                </a:cubicBezTo>
                <a:cubicBezTo>
                  <a:pt x="24712" y="20613"/>
                  <a:pt x="24712" y="20812"/>
                  <a:pt x="24652" y="20931"/>
                </a:cubicBezTo>
                <a:cubicBezTo>
                  <a:pt x="24592" y="21110"/>
                  <a:pt x="24433" y="21229"/>
                  <a:pt x="24453" y="21428"/>
                </a:cubicBezTo>
                <a:cubicBezTo>
                  <a:pt x="24354" y="21627"/>
                  <a:pt x="24155" y="21747"/>
                  <a:pt x="24075" y="21906"/>
                </a:cubicBezTo>
                <a:cubicBezTo>
                  <a:pt x="24035" y="21966"/>
                  <a:pt x="24055" y="22045"/>
                  <a:pt x="23996" y="22105"/>
                </a:cubicBezTo>
                <a:cubicBezTo>
                  <a:pt x="23916" y="22165"/>
                  <a:pt x="23836" y="22165"/>
                  <a:pt x="23757" y="22224"/>
                </a:cubicBezTo>
                <a:cubicBezTo>
                  <a:pt x="23578" y="22324"/>
                  <a:pt x="23518" y="22463"/>
                  <a:pt x="23419" y="22582"/>
                </a:cubicBezTo>
                <a:cubicBezTo>
                  <a:pt x="23339" y="22722"/>
                  <a:pt x="23200" y="22881"/>
                  <a:pt x="23040" y="23000"/>
                </a:cubicBezTo>
                <a:cubicBezTo>
                  <a:pt x="22643" y="23319"/>
                  <a:pt x="22105" y="23557"/>
                  <a:pt x="21747" y="23756"/>
                </a:cubicBezTo>
                <a:cubicBezTo>
                  <a:pt x="21688" y="23816"/>
                  <a:pt x="21648" y="23816"/>
                  <a:pt x="21568" y="23856"/>
                </a:cubicBezTo>
                <a:cubicBezTo>
                  <a:pt x="21409" y="23935"/>
                  <a:pt x="21270" y="24055"/>
                  <a:pt x="21130" y="24114"/>
                </a:cubicBezTo>
                <a:cubicBezTo>
                  <a:pt x="20772" y="24254"/>
                  <a:pt x="20414" y="24274"/>
                  <a:pt x="20096" y="24373"/>
                </a:cubicBezTo>
                <a:cubicBezTo>
                  <a:pt x="19897" y="24433"/>
                  <a:pt x="19718" y="24572"/>
                  <a:pt x="19519" y="24612"/>
                </a:cubicBezTo>
                <a:cubicBezTo>
                  <a:pt x="19280" y="24691"/>
                  <a:pt x="19021" y="24691"/>
                  <a:pt x="18803" y="24711"/>
                </a:cubicBezTo>
                <a:cubicBezTo>
                  <a:pt x="18743" y="24771"/>
                  <a:pt x="18624" y="24791"/>
                  <a:pt x="18584" y="24910"/>
                </a:cubicBezTo>
                <a:cubicBezTo>
                  <a:pt x="18504" y="24930"/>
                  <a:pt x="18484" y="24811"/>
                  <a:pt x="18405" y="24831"/>
                </a:cubicBezTo>
                <a:cubicBezTo>
                  <a:pt x="18405" y="24831"/>
                  <a:pt x="18345" y="24930"/>
                  <a:pt x="18345" y="24930"/>
                </a:cubicBezTo>
                <a:cubicBezTo>
                  <a:pt x="18305" y="24950"/>
                  <a:pt x="18246" y="24950"/>
                  <a:pt x="18206" y="24950"/>
                </a:cubicBezTo>
                <a:cubicBezTo>
                  <a:pt x="18007" y="24990"/>
                  <a:pt x="17768" y="24930"/>
                  <a:pt x="17629" y="25030"/>
                </a:cubicBezTo>
                <a:cubicBezTo>
                  <a:pt x="16912" y="25408"/>
                  <a:pt x="16077" y="25308"/>
                  <a:pt x="15420" y="25646"/>
                </a:cubicBezTo>
                <a:cubicBezTo>
                  <a:pt x="15042" y="25706"/>
                  <a:pt x="14425" y="25786"/>
                  <a:pt x="14067" y="26044"/>
                </a:cubicBezTo>
                <a:cubicBezTo>
                  <a:pt x="13709" y="25945"/>
                  <a:pt x="13351" y="26124"/>
                  <a:pt x="12993" y="26204"/>
                </a:cubicBezTo>
                <a:cubicBezTo>
                  <a:pt x="12774" y="26243"/>
                  <a:pt x="12555" y="26223"/>
                  <a:pt x="12336" y="26263"/>
                </a:cubicBezTo>
                <a:cubicBezTo>
                  <a:pt x="12297" y="26263"/>
                  <a:pt x="12177" y="26363"/>
                  <a:pt x="12157" y="26363"/>
                </a:cubicBezTo>
                <a:cubicBezTo>
                  <a:pt x="12137" y="26363"/>
                  <a:pt x="12137" y="26303"/>
                  <a:pt x="12098" y="26323"/>
                </a:cubicBezTo>
                <a:cubicBezTo>
                  <a:pt x="11978" y="26343"/>
                  <a:pt x="11899" y="26403"/>
                  <a:pt x="11779" y="26422"/>
                </a:cubicBezTo>
                <a:cubicBezTo>
                  <a:pt x="11620" y="26442"/>
                  <a:pt x="11441" y="26422"/>
                  <a:pt x="11282" y="26422"/>
                </a:cubicBezTo>
                <a:cubicBezTo>
                  <a:pt x="11083" y="26403"/>
                  <a:pt x="10904" y="26343"/>
                  <a:pt x="10725" y="26343"/>
                </a:cubicBezTo>
                <a:cubicBezTo>
                  <a:pt x="10347" y="26363"/>
                  <a:pt x="9949" y="26661"/>
                  <a:pt x="9571" y="26482"/>
                </a:cubicBezTo>
                <a:cubicBezTo>
                  <a:pt x="9412" y="26582"/>
                  <a:pt x="9292" y="26522"/>
                  <a:pt x="9173" y="26442"/>
                </a:cubicBezTo>
                <a:cubicBezTo>
                  <a:pt x="8874" y="26582"/>
                  <a:pt x="8576" y="26522"/>
                  <a:pt x="8297" y="26522"/>
                </a:cubicBezTo>
                <a:cubicBezTo>
                  <a:pt x="8118" y="26522"/>
                  <a:pt x="7979" y="26562"/>
                  <a:pt x="7820" y="26562"/>
                </a:cubicBezTo>
                <a:cubicBezTo>
                  <a:pt x="7661" y="26542"/>
                  <a:pt x="7621" y="26462"/>
                  <a:pt x="7502" y="26502"/>
                </a:cubicBezTo>
                <a:cubicBezTo>
                  <a:pt x="7362" y="26542"/>
                  <a:pt x="6885" y="26403"/>
                  <a:pt x="6765" y="26383"/>
                </a:cubicBezTo>
                <a:cubicBezTo>
                  <a:pt x="6686" y="26383"/>
                  <a:pt x="6626" y="26403"/>
                  <a:pt x="6586" y="26383"/>
                </a:cubicBezTo>
                <a:cubicBezTo>
                  <a:pt x="6566" y="26383"/>
                  <a:pt x="6566" y="26323"/>
                  <a:pt x="6566" y="26323"/>
                </a:cubicBezTo>
                <a:cubicBezTo>
                  <a:pt x="6328" y="26303"/>
                  <a:pt x="5890" y="26243"/>
                  <a:pt x="5790" y="26263"/>
                </a:cubicBezTo>
                <a:cubicBezTo>
                  <a:pt x="5651" y="26323"/>
                  <a:pt x="5512" y="26184"/>
                  <a:pt x="5412" y="26144"/>
                </a:cubicBezTo>
                <a:cubicBezTo>
                  <a:pt x="4935" y="25965"/>
                  <a:pt x="4636" y="25925"/>
                  <a:pt x="4219" y="25925"/>
                </a:cubicBezTo>
                <a:cubicBezTo>
                  <a:pt x="4119" y="25885"/>
                  <a:pt x="4079" y="25845"/>
                  <a:pt x="4040" y="25786"/>
                </a:cubicBezTo>
                <a:cubicBezTo>
                  <a:pt x="3980" y="25686"/>
                  <a:pt x="3841" y="25925"/>
                  <a:pt x="3861" y="25766"/>
                </a:cubicBezTo>
                <a:cubicBezTo>
                  <a:pt x="3662" y="25746"/>
                  <a:pt x="3642" y="25666"/>
                  <a:pt x="3443" y="25567"/>
                </a:cubicBezTo>
                <a:cubicBezTo>
                  <a:pt x="3343" y="25746"/>
                  <a:pt x="3204" y="25487"/>
                  <a:pt x="3204" y="25487"/>
                </a:cubicBezTo>
                <a:cubicBezTo>
                  <a:pt x="3144" y="25447"/>
                  <a:pt x="3085" y="25507"/>
                  <a:pt x="3065" y="25487"/>
                </a:cubicBezTo>
                <a:cubicBezTo>
                  <a:pt x="2905" y="25388"/>
                  <a:pt x="2806" y="25209"/>
                  <a:pt x="2647" y="25129"/>
                </a:cubicBezTo>
                <a:cubicBezTo>
                  <a:pt x="2527" y="25089"/>
                  <a:pt x="2408" y="25109"/>
                  <a:pt x="2269" y="25089"/>
                </a:cubicBezTo>
                <a:cubicBezTo>
                  <a:pt x="1931" y="25030"/>
                  <a:pt x="1493" y="24791"/>
                  <a:pt x="1075" y="24552"/>
                </a:cubicBezTo>
                <a:cubicBezTo>
                  <a:pt x="916" y="24691"/>
                  <a:pt x="1155" y="24751"/>
                  <a:pt x="1214" y="24831"/>
                </a:cubicBezTo>
                <a:cubicBezTo>
                  <a:pt x="1354" y="25010"/>
                  <a:pt x="1473" y="25109"/>
                  <a:pt x="1592" y="25169"/>
                </a:cubicBezTo>
                <a:cubicBezTo>
                  <a:pt x="1672" y="25189"/>
                  <a:pt x="1692" y="25288"/>
                  <a:pt x="1712" y="25308"/>
                </a:cubicBezTo>
                <a:cubicBezTo>
                  <a:pt x="2030" y="25567"/>
                  <a:pt x="2508" y="25865"/>
                  <a:pt x="2806" y="25945"/>
                </a:cubicBezTo>
                <a:cubicBezTo>
                  <a:pt x="3284" y="26104"/>
                  <a:pt x="3681" y="26343"/>
                  <a:pt x="4139" y="26522"/>
                </a:cubicBezTo>
                <a:cubicBezTo>
                  <a:pt x="4378" y="26601"/>
                  <a:pt x="4676" y="26701"/>
                  <a:pt x="4855" y="26721"/>
                </a:cubicBezTo>
                <a:cubicBezTo>
                  <a:pt x="4935" y="26741"/>
                  <a:pt x="4955" y="26820"/>
                  <a:pt x="4995" y="26840"/>
                </a:cubicBezTo>
                <a:cubicBezTo>
                  <a:pt x="5174" y="26900"/>
                  <a:pt x="5412" y="26940"/>
                  <a:pt x="5611" y="26980"/>
                </a:cubicBezTo>
                <a:cubicBezTo>
                  <a:pt x="5850" y="27039"/>
                  <a:pt x="6089" y="27099"/>
                  <a:pt x="6228" y="27119"/>
                </a:cubicBezTo>
                <a:cubicBezTo>
                  <a:pt x="6268" y="27119"/>
                  <a:pt x="6268" y="27178"/>
                  <a:pt x="6268" y="27178"/>
                </a:cubicBezTo>
                <a:cubicBezTo>
                  <a:pt x="6507" y="27258"/>
                  <a:pt x="6606" y="27159"/>
                  <a:pt x="6765" y="27198"/>
                </a:cubicBezTo>
                <a:cubicBezTo>
                  <a:pt x="6765" y="27198"/>
                  <a:pt x="6825" y="27258"/>
                  <a:pt x="6885" y="27278"/>
                </a:cubicBezTo>
                <a:cubicBezTo>
                  <a:pt x="6964" y="27298"/>
                  <a:pt x="7024" y="27258"/>
                  <a:pt x="7064" y="27258"/>
                </a:cubicBezTo>
                <a:cubicBezTo>
                  <a:pt x="7322" y="27298"/>
                  <a:pt x="7581" y="27397"/>
                  <a:pt x="7820" y="27417"/>
                </a:cubicBezTo>
                <a:cubicBezTo>
                  <a:pt x="8019" y="27417"/>
                  <a:pt x="8258" y="27338"/>
                  <a:pt x="8437" y="27358"/>
                </a:cubicBezTo>
                <a:cubicBezTo>
                  <a:pt x="8556" y="27358"/>
                  <a:pt x="8596" y="27417"/>
                  <a:pt x="8636" y="27437"/>
                </a:cubicBezTo>
                <a:cubicBezTo>
                  <a:pt x="8656" y="27437"/>
                  <a:pt x="8675" y="27377"/>
                  <a:pt x="8675" y="27377"/>
                </a:cubicBezTo>
                <a:cubicBezTo>
                  <a:pt x="9034" y="27417"/>
                  <a:pt x="9451" y="27457"/>
                  <a:pt x="9670" y="27497"/>
                </a:cubicBezTo>
                <a:cubicBezTo>
                  <a:pt x="9730" y="27497"/>
                  <a:pt x="9750" y="27457"/>
                  <a:pt x="9790" y="27457"/>
                </a:cubicBezTo>
                <a:cubicBezTo>
                  <a:pt x="10008" y="27417"/>
                  <a:pt x="10148" y="27437"/>
                  <a:pt x="10367" y="27437"/>
                </a:cubicBezTo>
                <a:cubicBezTo>
                  <a:pt x="10585" y="27437"/>
                  <a:pt x="10904" y="27377"/>
                  <a:pt x="11162" y="27358"/>
                </a:cubicBezTo>
                <a:cubicBezTo>
                  <a:pt x="11222" y="27358"/>
                  <a:pt x="11302" y="27377"/>
                  <a:pt x="11381" y="27377"/>
                </a:cubicBezTo>
                <a:cubicBezTo>
                  <a:pt x="12018" y="27318"/>
                  <a:pt x="12973" y="27318"/>
                  <a:pt x="13649" y="27178"/>
                </a:cubicBezTo>
                <a:cubicBezTo>
                  <a:pt x="14346" y="27039"/>
                  <a:pt x="14983" y="26860"/>
                  <a:pt x="15599" y="26741"/>
                </a:cubicBezTo>
                <a:cubicBezTo>
                  <a:pt x="15957" y="26661"/>
                  <a:pt x="16256" y="26562"/>
                  <a:pt x="16554" y="26502"/>
                </a:cubicBezTo>
                <a:cubicBezTo>
                  <a:pt x="16952" y="26422"/>
                  <a:pt x="17390" y="26442"/>
                  <a:pt x="17828" y="26323"/>
                </a:cubicBezTo>
                <a:cubicBezTo>
                  <a:pt x="17967" y="26283"/>
                  <a:pt x="18106" y="26223"/>
                  <a:pt x="18246" y="26164"/>
                </a:cubicBezTo>
                <a:cubicBezTo>
                  <a:pt x="18763" y="26005"/>
                  <a:pt x="19101" y="25905"/>
                  <a:pt x="19539" y="25806"/>
                </a:cubicBezTo>
                <a:lnTo>
                  <a:pt x="20116" y="25666"/>
                </a:lnTo>
                <a:cubicBezTo>
                  <a:pt x="20315" y="25607"/>
                  <a:pt x="20534" y="25547"/>
                  <a:pt x="20733" y="25487"/>
                </a:cubicBezTo>
                <a:cubicBezTo>
                  <a:pt x="21130" y="25348"/>
                  <a:pt x="21528" y="25209"/>
                  <a:pt x="21906" y="25030"/>
                </a:cubicBezTo>
                <a:cubicBezTo>
                  <a:pt x="22583" y="24751"/>
                  <a:pt x="23220" y="24333"/>
                  <a:pt x="23797" y="23856"/>
                </a:cubicBezTo>
                <a:cubicBezTo>
                  <a:pt x="24433" y="23279"/>
                  <a:pt x="25010" y="22602"/>
                  <a:pt x="25468" y="21866"/>
                </a:cubicBezTo>
                <a:cubicBezTo>
                  <a:pt x="26105" y="20891"/>
                  <a:pt x="26542" y="19697"/>
                  <a:pt x="26662" y="18563"/>
                </a:cubicBezTo>
                <a:cubicBezTo>
                  <a:pt x="26761" y="17608"/>
                  <a:pt x="26861" y="16474"/>
                  <a:pt x="26781" y="15479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20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1" name="Google Shape;1711;p20"/>
          <p:cNvGrpSpPr/>
          <p:nvPr/>
        </p:nvGrpSpPr>
        <p:grpSpPr>
          <a:xfrm rot="10800000">
            <a:off x="2935317" y="836886"/>
            <a:ext cx="1124259" cy="572702"/>
            <a:chOff x="2094425" y="748900"/>
            <a:chExt cx="887900" cy="452300"/>
          </a:xfrm>
        </p:grpSpPr>
        <p:sp>
          <p:nvSpPr>
            <p:cNvPr id="1712" name="Google Shape;1712;p20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0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0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0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6" name="Google Shape;1716;p20"/>
          <p:cNvSpPr/>
          <p:nvPr/>
        </p:nvSpPr>
        <p:spPr>
          <a:xfrm rot="-927999">
            <a:off x="5985728" y="786808"/>
            <a:ext cx="2597867" cy="2032208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7" name="Google Shape;1717;p20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718" name="Google Shape;1718;p20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9" name="Google Shape;1719;p20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720" name="Google Shape;1720;p20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721" name="Google Shape;1721;p20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722" name="Google Shape;1722;p20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723" name="Google Shape;1723;p20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724" name="Google Shape;1724;p20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725" name="Google Shape;1725;p20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26" name="Google Shape;1726;p20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727" name="Google Shape;1727;p20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728" name="Google Shape;1728;p20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729" name="Google Shape;1729;p20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730" name="Google Shape;1730;p20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731" name="Google Shape;1731;p20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20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33" name="Google Shape;1733;p20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734" name="Google Shape;1734;p20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735" name="Google Shape;1735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36" name="Google Shape;1736;p20"/>
          <p:cNvGrpSpPr/>
          <p:nvPr/>
        </p:nvGrpSpPr>
        <p:grpSpPr>
          <a:xfrm rot="2700000">
            <a:off x="6062347" y="4226475"/>
            <a:ext cx="328112" cy="377951"/>
            <a:chOff x="3150425" y="3024575"/>
            <a:chExt cx="130350" cy="150150"/>
          </a:xfrm>
        </p:grpSpPr>
        <p:sp>
          <p:nvSpPr>
            <p:cNvPr id="1737" name="Google Shape;1737;p20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0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0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0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0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0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0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0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5" name="Google Shape;1745;p20"/>
          <p:cNvSpPr txBox="1">
            <a:spLocks noGrp="1"/>
          </p:cNvSpPr>
          <p:nvPr>
            <p:ph type="subTitle" idx="1"/>
          </p:nvPr>
        </p:nvSpPr>
        <p:spPr>
          <a:xfrm>
            <a:off x="1224900" y="3063163"/>
            <a:ext cx="20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746" name="Google Shape;1746;p20"/>
          <p:cNvSpPr txBox="1">
            <a:spLocks noGrp="1"/>
          </p:cNvSpPr>
          <p:nvPr>
            <p:ph type="subTitle" idx="2"/>
          </p:nvPr>
        </p:nvSpPr>
        <p:spPr>
          <a:xfrm>
            <a:off x="1224900" y="3532963"/>
            <a:ext cx="20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47" name="Google Shape;1747;p20"/>
          <p:cNvSpPr txBox="1">
            <a:spLocks noGrp="1"/>
          </p:cNvSpPr>
          <p:nvPr>
            <p:ph type="subTitle" idx="3"/>
          </p:nvPr>
        </p:nvSpPr>
        <p:spPr>
          <a:xfrm>
            <a:off x="5851800" y="3063163"/>
            <a:ext cx="20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748" name="Google Shape;1748;p20"/>
          <p:cNvSpPr txBox="1">
            <a:spLocks noGrp="1"/>
          </p:cNvSpPr>
          <p:nvPr>
            <p:ph type="subTitle" idx="4"/>
          </p:nvPr>
        </p:nvSpPr>
        <p:spPr>
          <a:xfrm>
            <a:off x="5851800" y="3532963"/>
            <a:ext cx="20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49" name="Google Shape;1749;p20"/>
          <p:cNvSpPr txBox="1">
            <a:spLocks noGrp="1"/>
          </p:cNvSpPr>
          <p:nvPr>
            <p:ph type="subTitle" idx="5"/>
          </p:nvPr>
        </p:nvSpPr>
        <p:spPr>
          <a:xfrm>
            <a:off x="1224900" y="1549050"/>
            <a:ext cx="20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750" name="Google Shape;1750;p20"/>
          <p:cNvSpPr txBox="1">
            <a:spLocks noGrp="1"/>
          </p:cNvSpPr>
          <p:nvPr>
            <p:ph type="subTitle" idx="6"/>
          </p:nvPr>
        </p:nvSpPr>
        <p:spPr>
          <a:xfrm>
            <a:off x="1224900" y="2018850"/>
            <a:ext cx="20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51" name="Google Shape;1751;p20"/>
          <p:cNvSpPr txBox="1">
            <a:spLocks noGrp="1"/>
          </p:cNvSpPr>
          <p:nvPr>
            <p:ph type="subTitle" idx="7"/>
          </p:nvPr>
        </p:nvSpPr>
        <p:spPr>
          <a:xfrm>
            <a:off x="5851800" y="1549050"/>
            <a:ext cx="20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752" name="Google Shape;1752;p20"/>
          <p:cNvSpPr txBox="1">
            <a:spLocks noGrp="1"/>
          </p:cNvSpPr>
          <p:nvPr>
            <p:ph type="subTitle" idx="8"/>
          </p:nvPr>
        </p:nvSpPr>
        <p:spPr>
          <a:xfrm>
            <a:off x="5851800" y="2018850"/>
            <a:ext cx="20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3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04" name="Google Shape;104;p3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"/>
          <p:cNvSpPr/>
          <p:nvPr/>
        </p:nvSpPr>
        <p:spPr>
          <a:xfrm rot="10586678">
            <a:off x="536386" y="571640"/>
            <a:ext cx="1729888" cy="1334604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3"/>
          <p:cNvGrpSpPr/>
          <p:nvPr/>
        </p:nvGrpSpPr>
        <p:grpSpPr>
          <a:xfrm>
            <a:off x="6794528" y="672184"/>
            <a:ext cx="1752839" cy="1484357"/>
            <a:chOff x="478350" y="433625"/>
            <a:chExt cx="811800" cy="687425"/>
          </a:xfrm>
        </p:grpSpPr>
        <p:sp>
          <p:nvSpPr>
            <p:cNvPr id="165" name="Google Shape;165;p3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170;p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3"/>
          <p:cNvGrpSpPr/>
          <p:nvPr/>
        </p:nvGrpSpPr>
        <p:grpSpPr>
          <a:xfrm rot="-111">
            <a:off x="1170254" y="1570415"/>
            <a:ext cx="549014" cy="637128"/>
            <a:chOff x="5170900" y="2972300"/>
            <a:chExt cx="176600" cy="204950"/>
          </a:xfrm>
        </p:grpSpPr>
        <p:sp>
          <p:nvSpPr>
            <p:cNvPr id="172" name="Google Shape;172;p3"/>
            <p:cNvSpPr/>
            <p:nvPr/>
          </p:nvSpPr>
          <p:spPr>
            <a:xfrm>
              <a:off x="5170900" y="2972300"/>
              <a:ext cx="176600" cy="204950"/>
            </a:xfrm>
            <a:custGeom>
              <a:avLst/>
              <a:gdLst/>
              <a:ahLst/>
              <a:cxnLst/>
              <a:rect l="l" t="t" r="r" b="b"/>
              <a:pathLst>
                <a:path w="7064" h="8198" extrusionOk="0">
                  <a:moveTo>
                    <a:pt x="3503" y="0"/>
                  </a:moveTo>
                  <a:cubicBezTo>
                    <a:pt x="3457" y="0"/>
                    <a:pt x="3410" y="1"/>
                    <a:pt x="3363" y="4"/>
                  </a:cubicBezTo>
                  <a:cubicBezTo>
                    <a:pt x="2507" y="4"/>
                    <a:pt x="1851" y="382"/>
                    <a:pt x="1353" y="959"/>
                  </a:cubicBezTo>
                  <a:cubicBezTo>
                    <a:pt x="1293" y="1018"/>
                    <a:pt x="1234" y="1078"/>
                    <a:pt x="1194" y="1158"/>
                  </a:cubicBezTo>
                  <a:cubicBezTo>
                    <a:pt x="975" y="1456"/>
                    <a:pt x="776" y="1774"/>
                    <a:pt x="637" y="2132"/>
                  </a:cubicBezTo>
                  <a:cubicBezTo>
                    <a:pt x="577" y="2232"/>
                    <a:pt x="537" y="2351"/>
                    <a:pt x="498" y="2451"/>
                  </a:cubicBezTo>
                  <a:cubicBezTo>
                    <a:pt x="318" y="2928"/>
                    <a:pt x="199" y="3406"/>
                    <a:pt x="120" y="3824"/>
                  </a:cubicBezTo>
                  <a:cubicBezTo>
                    <a:pt x="80" y="3983"/>
                    <a:pt x="60" y="4122"/>
                    <a:pt x="40" y="4261"/>
                  </a:cubicBezTo>
                  <a:cubicBezTo>
                    <a:pt x="40" y="4361"/>
                    <a:pt x="20" y="4440"/>
                    <a:pt x="20" y="4500"/>
                  </a:cubicBezTo>
                  <a:cubicBezTo>
                    <a:pt x="0" y="4779"/>
                    <a:pt x="0" y="5057"/>
                    <a:pt x="0" y="5316"/>
                  </a:cubicBezTo>
                  <a:cubicBezTo>
                    <a:pt x="20" y="5415"/>
                    <a:pt x="20" y="5535"/>
                    <a:pt x="40" y="5654"/>
                  </a:cubicBezTo>
                  <a:cubicBezTo>
                    <a:pt x="80" y="5952"/>
                    <a:pt x="139" y="6231"/>
                    <a:pt x="259" y="6470"/>
                  </a:cubicBezTo>
                  <a:cubicBezTo>
                    <a:pt x="279" y="6549"/>
                    <a:pt x="318" y="6629"/>
                    <a:pt x="358" y="6709"/>
                  </a:cubicBezTo>
                  <a:cubicBezTo>
                    <a:pt x="776" y="7544"/>
                    <a:pt x="1592" y="8101"/>
                    <a:pt x="2925" y="8181"/>
                  </a:cubicBezTo>
                  <a:cubicBezTo>
                    <a:pt x="3081" y="8192"/>
                    <a:pt x="3252" y="8198"/>
                    <a:pt x="3433" y="8198"/>
                  </a:cubicBezTo>
                  <a:cubicBezTo>
                    <a:pt x="4268" y="8198"/>
                    <a:pt x="5301" y="8065"/>
                    <a:pt x="5889" y="7624"/>
                  </a:cubicBezTo>
                  <a:cubicBezTo>
                    <a:pt x="6208" y="7405"/>
                    <a:pt x="6447" y="7126"/>
                    <a:pt x="6626" y="6828"/>
                  </a:cubicBezTo>
                  <a:cubicBezTo>
                    <a:pt x="6665" y="6748"/>
                    <a:pt x="6705" y="6669"/>
                    <a:pt x="6725" y="6609"/>
                  </a:cubicBezTo>
                  <a:cubicBezTo>
                    <a:pt x="6844" y="6350"/>
                    <a:pt x="6944" y="6072"/>
                    <a:pt x="6984" y="5793"/>
                  </a:cubicBezTo>
                  <a:cubicBezTo>
                    <a:pt x="7004" y="5694"/>
                    <a:pt x="7024" y="5594"/>
                    <a:pt x="7024" y="5495"/>
                  </a:cubicBezTo>
                  <a:cubicBezTo>
                    <a:pt x="7063" y="5137"/>
                    <a:pt x="7063" y="4799"/>
                    <a:pt x="7043" y="4480"/>
                  </a:cubicBezTo>
                  <a:cubicBezTo>
                    <a:pt x="7043" y="4460"/>
                    <a:pt x="7043" y="4460"/>
                    <a:pt x="7043" y="4440"/>
                  </a:cubicBezTo>
                  <a:cubicBezTo>
                    <a:pt x="7043" y="4321"/>
                    <a:pt x="7024" y="4202"/>
                    <a:pt x="7004" y="4082"/>
                  </a:cubicBezTo>
                  <a:cubicBezTo>
                    <a:pt x="6944" y="3605"/>
                    <a:pt x="6825" y="3127"/>
                    <a:pt x="6665" y="2709"/>
                  </a:cubicBezTo>
                  <a:cubicBezTo>
                    <a:pt x="6606" y="2530"/>
                    <a:pt x="6526" y="2371"/>
                    <a:pt x="6447" y="2212"/>
                  </a:cubicBezTo>
                  <a:cubicBezTo>
                    <a:pt x="6228" y="1735"/>
                    <a:pt x="5949" y="1317"/>
                    <a:pt x="5611" y="978"/>
                  </a:cubicBezTo>
                  <a:cubicBezTo>
                    <a:pt x="5571" y="919"/>
                    <a:pt x="5511" y="859"/>
                    <a:pt x="5452" y="819"/>
                  </a:cubicBezTo>
                  <a:cubicBezTo>
                    <a:pt x="4890" y="295"/>
                    <a:pt x="4241" y="0"/>
                    <a:pt x="35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5183325" y="3022475"/>
              <a:ext cx="154225" cy="32975"/>
            </a:xfrm>
            <a:custGeom>
              <a:avLst/>
              <a:gdLst/>
              <a:ahLst/>
              <a:cxnLst/>
              <a:rect l="l" t="t" r="r" b="b"/>
              <a:pathLst>
                <a:path w="6169" h="1319" extrusionOk="0">
                  <a:moveTo>
                    <a:pt x="5430" y="1"/>
                  </a:moveTo>
                  <a:cubicBezTo>
                    <a:pt x="5261" y="1"/>
                    <a:pt x="5088" y="72"/>
                    <a:pt x="4915" y="245"/>
                  </a:cubicBezTo>
                  <a:cubicBezTo>
                    <a:pt x="4716" y="404"/>
                    <a:pt x="4616" y="663"/>
                    <a:pt x="4457" y="842"/>
                  </a:cubicBezTo>
                  <a:cubicBezTo>
                    <a:pt x="4356" y="956"/>
                    <a:pt x="4271" y="1001"/>
                    <a:pt x="4194" y="1001"/>
                  </a:cubicBezTo>
                  <a:cubicBezTo>
                    <a:pt x="4030" y="1001"/>
                    <a:pt x="3904" y="793"/>
                    <a:pt x="3741" y="603"/>
                  </a:cubicBezTo>
                  <a:cubicBezTo>
                    <a:pt x="3522" y="364"/>
                    <a:pt x="3283" y="26"/>
                    <a:pt x="2945" y="6"/>
                  </a:cubicBezTo>
                  <a:cubicBezTo>
                    <a:pt x="2925" y="4"/>
                    <a:pt x="2905" y="3"/>
                    <a:pt x="2885" y="3"/>
                  </a:cubicBezTo>
                  <a:cubicBezTo>
                    <a:pt x="2461" y="3"/>
                    <a:pt x="2178" y="397"/>
                    <a:pt x="1950" y="683"/>
                  </a:cubicBezTo>
                  <a:cubicBezTo>
                    <a:pt x="1804" y="856"/>
                    <a:pt x="1675" y="1002"/>
                    <a:pt x="1522" y="1002"/>
                  </a:cubicBezTo>
                  <a:cubicBezTo>
                    <a:pt x="1447" y="1002"/>
                    <a:pt x="1366" y="967"/>
                    <a:pt x="1274" y="881"/>
                  </a:cubicBezTo>
                  <a:cubicBezTo>
                    <a:pt x="1155" y="762"/>
                    <a:pt x="1075" y="603"/>
                    <a:pt x="975" y="464"/>
                  </a:cubicBezTo>
                  <a:cubicBezTo>
                    <a:pt x="762" y="204"/>
                    <a:pt x="537" y="97"/>
                    <a:pt x="326" y="97"/>
                  </a:cubicBezTo>
                  <a:cubicBezTo>
                    <a:pt x="263" y="97"/>
                    <a:pt x="200" y="107"/>
                    <a:pt x="140" y="125"/>
                  </a:cubicBezTo>
                  <a:cubicBezTo>
                    <a:pt x="80" y="225"/>
                    <a:pt x="40" y="344"/>
                    <a:pt x="1" y="444"/>
                  </a:cubicBezTo>
                  <a:cubicBezTo>
                    <a:pt x="96" y="388"/>
                    <a:pt x="194" y="355"/>
                    <a:pt x="294" y="355"/>
                  </a:cubicBezTo>
                  <a:cubicBezTo>
                    <a:pt x="445" y="355"/>
                    <a:pt x="601" y="431"/>
                    <a:pt x="757" y="623"/>
                  </a:cubicBezTo>
                  <a:cubicBezTo>
                    <a:pt x="916" y="822"/>
                    <a:pt x="1035" y="1080"/>
                    <a:pt x="1254" y="1220"/>
                  </a:cubicBezTo>
                  <a:cubicBezTo>
                    <a:pt x="1354" y="1280"/>
                    <a:pt x="1446" y="1306"/>
                    <a:pt x="1530" y="1306"/>
                  </a:cubicBezTo>
                  <a:cubicBezTo>
                    <a:pt x="2065" y="1306"/>
                    <a:pt x="2320" y="257"/>
                    <a:pt x="2868" y="257"/>
                  </a:cubicBezTo>
                  <a:cubicBezTo>
                    <a:pt x="2918" y="257"/>
                    <a:pt x="2970" y="266"/>
                    <a:pt x="3025" y="285"/>
                  </a:cubicBezTo>
                  <a:cubicBezTo>
                    <a:pt x="3452" y="427"/>
                    <a:pt x="3752" y="1319"/>
                    <a:pt x="4253" y="1319"/>
                  </a:cubicBezTo>
                  <a:cubicBezTo>
                    <a:pt x="4311" y="1319"/>
                    <a:pt x="4373" y="1307"/>
                    <a:pt x="4437" y="1279"/>
                  </a:cubicBezTo>
                  <a:cubicBezTo>
                    <a:pt x="4835" y="1100"/>
                    <a:pt x="4855" y="364"/>
                    <a:pt x="5333" y="245"/>
                  </a:cubicBezTo>
                  <a:cubicBezTo>
                    <a:pt x="5358" y="239"/>
                    <a:pt x="5384" y="236"/>
                    <a:pt x="5411" y="236"/>
                  </a:cubicBezTo>
                  <a:cubicBezTo>
                    <a:pt x="5654" y="236"/>
                    <a:pt x="5935" y="469"/>
                    <a:pt x="6168" y="702"/>
                  </a:cubicBezTo>
                  <a:cubicBezTo>
                    <a:pt x="6109" y="523"/>
                    <a:pt x="6029" y="364"/>
                    <a:pt x="5950" y="205"/>
                  </a:cubicBezTo>
                  <a:cubicBezTo>
                    <a:pt x="5785" y="82"/>
                    <a:pt x="5610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5170900" y="3091725"/>
              <a:ext cx="175600" cy="32875"/>
            </a:xfrm>
            <a:custGeom>
              <a:avLst/>
              <a:gdLst/>
              <a:ahLst/>
              <a:cxnLst/>
              <a:rect l="l" t="t" r="r" b="b"/>
              <a:pathLst>
                <a:path w="7024" h="1315" extrusionOk="0">
                  <a:moveTo>
                    <a:pt x="3389" y="1"/>
                  </a:moveTo>
                  <a:cubicBezTo>
                    <a:pt x="2951" y="1"/>
                    <a:pt x="2680" y="387"/>
                    <a:pt x="2447" y="698"/>
                  </a:cubicBezTo>
                  <a:cubicBezTo>
                    <a:pt x="2301" y="857"/>
                    <a:pt x="2173" y="999"/>
                    <a:pt x="2021" y="999"/>
                  </a:cubicBezTo>
                  <a:cubicBezTo>
                    <a:pt x="1946" y="999"/>
                    <a:pt x="1864" y="963"/>
                    <a:pt x="1771" y="877"/>
                  </a:cubicBezTo>
                  <a:cubicBezTo>
                    <a:pt x="1652" y="778"/>
                    <a:pt x="1572" y="599"/>
                    <a:pt x="1472" y="479"/>
                  </a:cubicBezTo>
                  <a:cubicBezTo>
                    <a:pt x="1256" y="203"/>
                    <a:pt x="1037" y="91"/>
                    <a:pt x="820" y="91"/>
                  </a:cubicBezTo>
                  <a:cubicBezTo>
                    <a:pt x="537" y="91"/>
                    <a:pt x="259" y="280"/>
                    <a:pt x="0" y="539"/>
                  </a:cubicBezTo>
                  <a:cubicBezTo>
                    <a:pt x="20" y="638"/>
                    <a:pt x="20" y="758"/>
                    <a:pt x="40" y="877"/>
                  </a:cubicBezTo>
                  <a:cubicBezTo>
                    <a:pt x="272" y="607"/>
                    <a:pt x="528" y="353"/>
                    <a:pt x="799" y="353"/>
                  </a:cubicBezTo>
                  <a:cubicBezTo>
                    <a:pt x="947" y="353"/>
                    <a:pt x="1099" y="429"/>
                    <a:pt x="1254" y="618"/>
                  </a:cubicBezTo>
                  <a:cubicBezTo>
                    <a:pt x="1413" y="817"/>
                    <a:pt x="1532" y="1076"/>
                    <a:pt x="1751" y="1215"/>
                  </a:cubicBezTo>
                  <a:cubicBezTo>
                    <a:pt x="1850" y="1276"/>
                    <a:pt x="1940" y="1302"/>
                    <a:pt x="2024" y="1302"/>
                  </a:cubicBezTo>
                  <a:cubicBezTo>
                    <a:pt x="2548" y="1302"/>
                    <a:pt x="2815" y="272"/>
                    <a:pt x="3363" y="272"/>
                  </a:cubicBezTo>
                  <a:cubicBezTo>
                    <a:pt x="3414" y="272"/>
                    <a:pt x="3466" y="281"/>
                    <a:pt x="3522" y="300"/>
                  </a:cubicBezTo>
                  <a:cubicBezTo>
                    <a:pt x="3949" y="425"/>
                    <a:pt x="4249" y="1314"/>
                    <a:pt x="4735" y="1314"/>
                  </a:cubicBezTo>
                  <a:cubicBezTo>
                    <a:pt x="4792" y="1314"/>
                    <a:pt x="4852" y="1302"/>
                    <a:pt x="4915" y="1275"/>
                  </a:cubicBezTo>
                  <a:cubicBezTo>
                    <a:pt x="5332" y="1116"/>
                    <a:pt x="5352" y="360"/>
                    <a:pt x="5830" y="240"/>
                  </a:cubicBezTo>
                  <a:cubicBezTo>
                    <a:pt x="5852" y="236"/>
                    <a:pt x="5876" y="233"/>
                    <a:pt x="5899" y="233"/>
                  </a:cubicBezTo>
                  <a:cubicBezTo>
                    <a:pt x="6269" y="233"/>
                    <a:pt x="6739" y="792"/>
                    <a:pt x="6964" y="1016"/>
                  </a:cubicBezTo>
                  <a:lnTo>
                    <a:pt x="6984" y="1016"/>
                  </a:lnTo>
                  <a:cubicBezTo>
                    <a:pt x="7004" y="917"/>
                    <a:pt x="7024" y="817"/>
                    <a:pt x="7024" y="718"/>
                  </a:cubicBezTo>
                  <a:cubicBezTo>
                    <a:pt x="6686" y="395"/>
                    <a:pt x="6310" y="2"/>
                    <a:pt x="5907" y="2"/>
                  </a:cubicBezTo>
                  <a:cubicBezTo>
                    <a:pt x="5740" y="2"/>
                    <a:pt x="5568" y="71"/>
                    <a:pt x="5392" y="240"/>
                  </a:cubicBezTo>
                  <a:cubicBezTo>
                    <a:pt x="5213" y="419"/>
                    <a:pt x="5113" y="658"/>
                    <a:pt x="4954" y="837"/>
                  </a:cubicBezTo>
                  <a:cubicBezTo>
                    <a:pt x="4853" y="951"/>
                    <a:pt x="4768" y="997"/>
                    <a:pt x="4691" y="997"/>
                  </a:cubicBezTo>
                  <a:cubicBezTo>
                    <a:pt x="4527" y="997"/>
                    <a:pt x="4401" y="788"/>
                    <a:pt x="4238" y="599"/>
                  </a:cubicBezTo>
                  <a:cubicBezTo>
                    <a:pt x="4019" y="360"/>
                    <a:pt x="3780" y="22"/>
                    <a:pt x="3422" y="2"/>
                  </a:cubicBezTo>
                  <a:cubicBezTo>
                    <a:pt x="3411" y="1"/>
                    <a:pt x="3400" y="1"/>
                    <a:pt x="3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76" name="Google Shape;176;p3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" name="Google Shape;177;p3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80" name="Google Shape;180;p3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81" name="Google Shape;181;p3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82" name="Google Shape;182;p3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83" name="Google Shape;183;p3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4" name="Google Shape;184;p3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85" name="Google Shape;185;p3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86" name="Google Shape;186;p3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87" name="Google Shape;187;p3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88" name="Google Shape;188;p3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89" name="Google Shape;189;p3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3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1" name="Google Shape;191;p3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93" name="Google Shape;193;p3"/>
          <p:cNvSpPr txBox="1">
            <a:spLocks noGrp="1"/>
          </p:cNvSpPr>
          <p:nvPr>
            <p:ph type="title"/>
          </p:nvPr>
        </p:nvSpPr>
        <p:spPr>
          <a:xfrm>
            <a:off x="1703850" y="2525325"/>
            <a:ext cx="57363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4" name="Google Shape;194;p3"/>
          <p:cNvSpPr txBox="1">
            <a:spLocks noGrp="1"/>
          </p:cNvSpPr>
          <p:nvPr>
            <p:ph type="subTitle" idx="1"/>
          </p:nvPr>
        </p:nvSpPr>
        <p:spPr>
          <a:xfrm>
            <a:off x="1703838" y="3660200"/>
            <a:ext cx="50907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title" idx="2" hasCustomPrompt="1"/>
          </p:nvPr>
        </p:nvSpPr>
        <p:spPr>
          <a:xfrm>
            <a:off x="4016250" y="1666800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4" name="Google Shape;1754;p21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755" name="Google Shape;1755;p21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1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1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1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1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1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1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1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1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1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1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1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1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1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1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1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1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1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1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1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1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1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1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1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1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1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1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1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1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1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1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1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1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1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1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1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1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1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1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1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1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1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1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1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1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1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1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1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1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1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1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1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1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1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1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1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1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1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3" name="Google Shape;1813;p21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4" name="Google Shape;1814;p21"/>
          <p:cNvSpPr/>
          <p:nvPr/>
        </p:nvSpPr>
        <p:spPr>
          <a:xfrm>
            <a:off x="520375" y="772025"/>
            <a:ext cx="1833144" cy="1380874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5" name="Google Shape;1815;p21"/>
          <p:cNvGrpSpPr/>
          <p:nvPr/>
        </p:nvGrpSpPr>
        <p:grpSpPr>
          <a:xfrm rot="-4591891">
            <a:off x="6693118" y="592935"/>
            <a:ext cx="644572" cy="1101868"/>
            <a:chOff x="478350" y="474400"/>
            <a:chExt cx="344250" cy="588450"/>
          </a:xfrm>
        </p:grpSpPr>
        <p:sp>
          <p:nvSpPr>
            <p:cNvPr id="1816" name="Google Shape;1816;p21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1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8" name="Google Shape;1818;p21"/>
          <p:cNvGrpSpPr/>
          <p:nvPr/>
        </p:nvGrpSpPr>
        <p:grpSpPr>
          <a:xfrm rot="-915198">
            <a:off x="6949801" y="4146204"/>
            <a:ext cx="540145" cy="625010"/>
            <a:chOff x="5167900" y="2089900"/>
            <a:chExt cx="177100" cy="204925"/>
          </a:xfrm>
        </p:grpSpPr>
        <p:sp>
          <p:nvSpPr>
            <p:cNvPr id="1819" name="Google Shape;1819;p21"/>
            <p:cNvSpPr/>
            <p:nvPr/>
          </p:nvSpPr>
          <p:spPr>
            <a:xfrm>
              <a:off x="5167900" y="2089900"/>
              <a:ext cx="177100" cy="204925"/>
            </a:xfrm>
            <a:custGeom>
              <a:avLst/>
              <a:gdLst/>
              <a:ahLst/>
              <a:cxnLst/>
              <a:rect l="l" t="t" r="r" b="b"/>
              <a:pathLst>
                <a:path w="7084" h="8197" extrusionOk="0">
                  <a:moveTo>
                    <a:pt x="3520" y="0"/>
                  </a:moveTo>
                  <a:cubicBezTo>
                    <a:pt x="3475" y="0"/>
                    <a:pt x="3429" y="1"/>
                    <a:pt x="3383" y="4"/>
                  </a:cubicBezTo>
                  <a:cubicBezTo>
                    <a:pt x="2508" y="4"/>
                    <a:pt x="1851" y="382"/>
                    <a:pt x="1374" y="959"/>
                  </a:cubicBezTo>
                  <a:cubicBezTo>
                    <a:pt x="1314" y="1018"/>
                    <a:pt x="1254" y="1078"/>
                    <a:pt x="1195" y="1158"/>
                  </a:cubicBezTo>
                  <a:cubicBezTo>
                    <a:pt x="976" y="1456"/>
                    <a:pt x="797" y="1774"/>
                    <a:pt x="637" y="2113"/>
                  </a:cubicBezTo>
                  <a:cubicBezTo>
                    <a:pt x="598" y="2232"/>
                    <a:pt x="558" y="2351"/>
                    <a:pt x="518" y="2451"/>
                  </a:cubicBezTo>
                  <a:cubicBezTo>
                    <a:pt x="339" y="2928"/>
                    <a:pt x="200" y="3406"/>
                    <a:pt x="140" y="3824"/>
                  </a:cubicBezTo>
                  <a:cubicBezTo>
                    <a:pt x="100" y="3983"/>
                    <a:pt x="80" y="4122"/>
                    <a:pt x="60" y="4261"/>
                  </a:cubicBezTo>
                  <a:cubicBezTo>
                    <a:pt x="41" y="4341"/>
                    <a:pt x="41" y="4421"/>
                    <a:pt x="21" y="4500"/>
                  </a:cubicBezTo>
                  <a:cubicBezTo>
                    <a:pt x="1" y="4779"/>
                    <a:pt x="1" y="5057"/>
                    <a:pt x="21" y="5296"/>
                  </a:cubicBezTo>
                  <a:cubicBezTo>
                    <a:pt x="21" y="5415"/>
                    <a:pt x="41" y="5535"/>
                    <a:pt x="60" y="5654"/>
                  </a:cubicBezTo>
                  <a:cubicBezTo>
                    <a:pt x="100" y="5953"/>
                    <a:pt x="160" y="6211"/>
                    <a:pt x="259" y="6470"/>
                  </a:cubicBezTo>
                  <a:cubicBezTo>
                    <a:pt x="299" y="6549"/>
                    <a:pt x="319" y="6629"/>
                    <a:pt x="359" y="6709"/>
                  </a:cubicBezTo>
                  <a:cubicBezTo>
                    <a:pt x="777" y="7544"/>
                    <a:pt x="1592" y="8082"/>
                    <a:pt x="2945" y="8181"/>
                  </a:cubicBezTo>
                  <a:cubicBezTo>
                    <a:pt x="3087" y="8191"/>
                    <a:pt x="3242" y="8196"/>
                    <a:pt x="3407" y="8196"/>
                  </a:cubicBezTo>
                  <a:cubicBezTo>
                    <a:pt x="4237" y="8196"/>
                    <a:pt x="5295" y="8056"/>
                    <a:pt x="5910" y="7624"/>
                  </a:cubicBezTo>
                  <a:cubicBezTo>
                    <a:pt x="6208" y="7405"/>
                    <a:pt x="6447" y="7126"/>
                    <a:pt x="6626" y="6828"/>
                  </a:cubicBezTo>
                  <a:cubicBezTo>
                    <a:pt x="6666" y="6748"/>
                    <a:pt x="6706" y="6669"/>
                    <a:pt x="6746" y="6589"/>
                  </a:cubicBezTo>
                  <a:cubicBezTo>
                    <a:pt x="6865" y="6331"/>
                    <a:pt x="6945" y="6072"/>
                    <a:pt x="7004" y="5793"/>
                  </a:cubicBezTo>
                  <a:cubicBezTo>
                    <a:pt x="7024" y="5694"/>
                    <a:pt x="7024" y="5594"/>
                    <a:pt x="7044" y="5495"/>
                  </a:cubicBezTo>
                  <a:cubicBezTo>
                    <a:pt x="7084" y="5137"/>
                    <a:pt x="7084" y="4799"/>
                    <a:pt x="7064" y="4480"/>
                  </a:cubicBezTo>
                  <a:cubicBezTo>
                    <a:pt x="7064" y="4460"/>
                    <a:pt x="7064" y="4460"/>
                    <a:pt x="7044" y="4440"/>
                  </a:cubicBezTo>
                  <a:cubicBezTo>
                    <a:pt x="7044" y="4321"/>
                    <a:pt x="7024" y="4202"/>
                    <a:pt x="7024" y="4082"/>
                  </a:cubicBezTo>
                  <a:cubicBezTo>
                    <a:pt x="6945" y="3605"/>
                    <a:pt x="6845" y="3127"/>
                    <a:pt x="6686" y="2710"/>
                  </a:cubicBezTo>
                  <a:lnTo>
                    <a:pt x="6666" y="2710"/>
                  </a:lnTo>
                  <a:cubicBezTo>
                    <a:pt x="6606" y="2530"/>
                    <a:pt x="6547" y="2371"/>
                    <a:pt x="6467" y="2212"/>
                  </a:cubicBezTo>
                  <a:cubicBezTo>
                    <a:pt x="6248" y="1735"/>
                    <a:pt x="5950" y="1317"/>
                    <a:pt x="5631" y="979"/>
                  </a:cubicBezTo>
                  <a:cubicBezTo>
                    <a:pt x="5572" y="919"/>
                    <a:pt x="5512" y="859"/>
                    <a:pt x="5472" y="819"/>
                  </a:cubicBezTo>
                  <a:cubicBezTo>
                    <a:pt x="4911" y="295"/>
                    <a:pt x="4244" y="0"/>
                    <a:pt x="35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1"/>
            <p:cNvSpPr/>
            <p:nvPr/>
          </p:nvSpPr>
          <p:spPr>
            <a:xfrm>
              <a:off x="5180850" y="2140025"/>
              <a:ext cx="153725" cy="33025"/>
            </a:xfrm>
            <a:custGeom>
              <a:avLst/>
              <a:gdLst/>
              <a:ahLst/>
              <a:cxnLst/>
              <a:rect l="l" t="t" r="r" b="b"/>
              <a:pathLst>
                <a:path w="6149" h="1321" extrusionOk="0">
                  <a:moveTo>
                    <a:pt x="5417" y="0"/>
                  </a:moveTo>
                  <a:cubicBezTo>
                    <a:pt x="5249" y="0"/>
                    <a:pt x="5074" y="67"/>
                    <a:pt x="4895" y="227"/>
                  </a:cubicBezTo>
                  <a:cubicBezTo>
                    <a:pt x="4715" y="406"/>
                    <a:pt x="4616" y="665"/>
                    <a:pt x="4457" y="844"/>
                  </a:cubicBezTo>
                  <a:cubicBezTo>
                    <a:pt x="4349" y="958"/>
                    <a:pt x="4262" y="1003"/>
                    <a:pt x="4185" y="1003"/>
                  </a:cubicBezTo>
                  <a:cubicBezTo>
                    <a:pt x="4020" y="1003"/>
                    <a:pt x="3903" y="795"/>
                    <a:pt x="3741" y="605"/>
                  </a:cubicBezTo>
                  <a:cubicBezTo>
                    <a:pt x="3522" y="366"/>
                    <a:pt x="3283" y="28"/>
                    <a:pt x="2925" y="8"/>
                  </a:cubicBezTo>
                  <a:cubicBezTo>
                    <a:pt x="2904" y="6"/>
                    <a:pt x="2884" y="6"/>
                    <a:pt x="2864" y="6"/>
                  </a:cubicBezTo>
                  <a:cubicBezTo>
                    <a:pt x="2442" y="6"/>
                    <a:pt x="2177" y="400"/>
                    <a:pt x="1930" y="685"/>
                  </a:cubicBezTo>
                  <a:cubicBezTo>
                    <a:pt x="1797" y="858"/>
                    <a:pt x="1672" y="1004"/>
                    <a:pt x="1521" y="1004"/>
                  </a:cubicBezTo>
                  <a:cubicBezTo>
                    <a:pt x="1446" y="1004"/>
                    <a:pt x="1365" y="969"/>
                    <a:pt x="1273" y="884"/>
                  </a:cubicBezTo>
                  <a:cubicBezTo>
                    <a:pt x="1154" y="764"/>
                    <a:pt x="1074" y="605"/>
                    <a:pt x="975" y="466"/>
                  </a:cubicBezTo>
                  <a:cubicBezTo>
                    <a:pt x="741" y="185"/>
                    <a:pt x="519" y="87"/>
                    <a:pt x="300" y="87"/>
                  </a:cubicBezTo>
                  <a:cubicBezTo>
                    <a:pt x="239" y="87"/>
                    <a:pt x="179" y="95"/>
                    <a:pt x="119" y="108"/>
                  </a:cubicBezTo>
                  <a:cubicBezTo>
                    <a:pt x="80" y="227"/>
                    <a:pt x="40" y="346"/>
                    <a:pt x="0" y="446"/>
                  </a:cubicBezTo>
                  <a:cubicBezTo>
                    <a:pt x="99" y="388"/>
                    <a:pt x="201" y="351"/>
                    <a:pt x="305" y="351"/>
                  </a:cubicBezTo>
                  <a:cubicBezTo>
                    <a:pt x="452" y="351"/>
                    <a:pt x="604" y="426"/>
                    <a:pt x="756" y="625"/>
                  </a:cubicBezTo>
                  <a:cubicBezTo>
                    <a:pt x="915" y="804"/>
                    <a:pt x="1035" y="1083"/>
                    <a:pt x="1254" y="1222"/>
                  </a:cubicBezTo>
                  <a:cubicBezTo>
                    <a:pt x="1352" y="1282"/>
                    <a:pt x="1441" y="1308"/>
                    <a:pt x="1524" y="1308"/>
                  </a:cubicBezTo>
                  <a:cubicBezTo>
                    <a:pt x="2050" y="1308"/>
                    <a:pt x="2317" y="259"/>
                    <a:pt x="2867" y="259"/>
                  </a:cubicBezTo>
                  <a:cubicBezTo>
                    <a:pt x="2917" y="259"/>
                    <a:pt x="2969" y="268"/>
                    <a:pt x="3024" y="287"/>
                  </a:cubicBezTo>
                  <a:cubicBezTo>
                    <a:pt x="3452" y="429"/>
                    <a:pt x="3752" y="1321"/>
                    <a:pt x="4238" y="1321"/>
                  </a:cubicBezTo>
                  <a:cubicBezTo>
                    <a:pt x="4295" y="1321"/>
                    <a:pt x="4354" y="1309"/>
                    <a:pt x="4417" y="1282"/>
                  </a:cubicBezTo>
                  <a:cubicBezTo>
                    <a:pt x="4815" y="1102"/>
                    <a:pt x="4855" y="346"/>
                    <a:pt x="5332" y="247"/>
                  </a:cubicBezTo>
                  <a:cubicBezTo>
                    <a:pt x="5358" y="241"/>
                    <a:pt x="5384" y="238"/>
                    <a:pt x="5410" y="238"/>
                  </a:cubicBezTo>
                  <a:cubicBezTo>
                    <a:pt x="5653" y="238"/>
                    <a:pt x="5933" y="471"/>
                    <a:pt x="6148" y="705"/>
                  </a:cubicBezTo>
                  <a:cubicBezTo>
                    <a:pt x="6088" y="525"/>
                    <a:pt x="6029" y="366"/>
                    <a:pt x="5949" y="207"/>
                  </a:cubicBezTo>
                  <a:cubicBezTo>
                    <a:pt x="5782" y="82"/>
                    <a:pt x="5603" y="0"/>
                    <a:pt x="5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1"/>
            <p:cNvSpPr/>
            <p:nvPr/>
          </p:nvSpPr>
          <p:spPr>
            <a:xfrm>
              <a:off x="5197750" y="2105375"/>
              <a:ext cx="110950" cy="32875"/>
            </a:xfrm>
            <a:custGeom>
              <a:avLst/>
              <a:gdLst/>
              <a:ahLst/>
              <a:cxnLst/>
              <a:rect l="l" t="t" r="r" b="b"/>
              <a:pathLst>
                <a:path w="4438" h="1315" extrusionOk="0">
                  <a:moveTo>
                    <a:pt x="2216" y="1"/>
                  </a:moveTo>
                  <a:cubicBezTo>
                    <a:pt x="1778" y="1"/>
                    <a:pt x="1507" y="387"/>
                    <a:pt x="1274" y="698"/>
                  </a:cubicBezTo>
                  <a:cubicBezTo>
                    <a:pt x="1128" y="857"/>
                    <a:pt x="1000" y="998"/>
                    <a:pt x="848" y="998"/>
                  </a:cubicBezTo>
                  <a:cubicBezTo>
                    <a:pt x="772" y="998"/>
                    <a:pt x="690" y="963"/>
                    <a:pt x="597" y="877"/>
                  </a:cubicBezTo>
                  <a:cubicBezTo>
                    <a:pt x="478" y="777"/>
                    <a:pt x="398" y="598"/>
                    <a:pt x="299" y="479"/>
                  </a:cubicBezTo>
                  <a:cubicBezTo>
                    <a:pt x="259" y="419"/>
                    <a:pt x="219" y="379"/>
                    <a:pt x="180" y="340"/>
                  </a:cubicBezTo>
                  <a:cubicBezTo>
                    <a:pt x="120" y="399"/>
                    <a:pt x="60" y="459"/>
                    <a:pt x="1" y="539"/>
                  </a:cubicBezTo>
                  <a:cubicBezTo>
                    <a:pt x="40" y="559"/>
                    <a:pt x="60" y="598"/>
                    <a:pt x="80" y="618"/>
                  </a:cubicBezTo>
                  <a:cubicBezTo>
                    <a:pt x="239" y="817"/>
                    <a:pt x="359" y="1076"/>
                    <a:pt x="578" y="1215"/>
                  </a:cubicBezTo>
                  <a:cubicBezTo>
                    <a:pt x="676" y="1275"/>
                    <a:pt x="765" y="1301"/>
                    <a:pt x="848" y="1301"/>
                  </a:cubicBezTo>
                  <a:cubicBezTo>
                    <a:pt x="1371" y="1301"/>
                    <a:pt x="1638" y="268"/>
                    <a:pt x="2181" y="268"/>
                  </a:cubicBezTo>
                  <a:cubicBezTo>
                    <a:pt x="2234" y="268"/>
                    <a:pt x="2290" y="278"/>
                    <a:pt x="2348" y="300"/>
                  </a:cubicBezTo>
                  <a:cubicBezTo>
                    <a:pt x="2776" y="425"/>
                    <a:pt x="3076" y="1314"/>
                    <a:pt x="3562" y="1314"/>
                  </a:cubicBezTo>
                  <a:cubicBezTo>
                    <a:pt x="3619" y="1314"/>
                    <a:pt x="3678" y="1302"/>
                    <a:pt x="3741" y="1275"/>
                  </a:cubicBezTo>
                  <a:cubicBezTo>
                    <a:pt x="4079" y="1136"/>
                    <a:pt x="4159" y="618"/>
                    <a:pt x="4437" y="360"/>
                  </a:cubicBezTo>
                  <a:cubicBezTo>
                    <a:pt x="4378" y="300"/>
                    <a:pt x="4318" y="240"/>
                    <a:pt x="4278" y="200"/>
                  </a:cubicBezTo>
                  <a:cubicBezTo>
                    <a:pt x="4258" y="220"/>
                    <a:pt x="4238" y="220"/>
                    <a:pt x="4219" y="240"/>
                  </a:cubicBezTo>
                  <a:cubicBezTo>
                    <a:pt x="4039" y="419"/>
                    <a:pt x="3940" y="658"/>
                    <a:pt x="3781" y="837"/>
                  </a:cubicBezTo>
                  <a:cubicBezTo>
                    <a:pt x="3673" y="951"/>
                    <a:pt x="3586" y="997"/>
                    <a:pt x="3509" y="997"/>
                  </a:cubicBezTo>
                  <a:cubicBezTo>
                    <a:pt x="3344" y="997"/>
                    <a:pt x="3227" y="788"/>
                    <a:pt x="3065" y="598"/>
                  </a:cubicBezTo>
                  <a:cubicBezTo>
                    <a:pt x="2846" y="360"/>
                    <a:pt x="2607" y="21"/>
                    <a:pt x="2249" y="1"/>
                  </a:cubicBezTo>
                  <a:cubicBezTo>
                    <a:pt x="2238" y="1"/>
                    <a:pt x="2227" y="1"/>
                    <a:pt x="2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1"/>
            <p:cNvSpPr/>
            <p:nvPr/>
          </p:nvSpPr>
          <p:spPr>
            <a:xfrm>
              <a:off x="5169400" y="2174525"/>
              <a:ext cx="174625" cy="32875"/>
            </a:xfrm>
            <a:custGeom>
              <a:avLst/>
              <a:gdLst/>
              <a:ahLst/>
              <a:cxnLst/>
              <a:rect l="l" t="t" r="r" b="b"/>
              <a:pathLst>
                <a:path w="6985" h="1315" extrusionOk="0">
                  <a:moveTo>
                    <a:pt x="3350" y="0"/>
                  </a:moveTo>
                  <a:cubicBezTo>
                    <a:pt x="2912" y="0"/>
                    <a:pt x="2640" y="387"/>
                    <a:pt x="2388" y="697"/>
                  </a:cubicBezTo>
                  <a:cubicBezTo>
                    <a:pt x="2255" y="871"/>
                    <a:pt x="2130" y="1008"/>
                    <a:pt x="1979" y="1008"/>
                  </a:cubicBezTo>
                  <a:cubicBezTo>
                    <a:pt x="1904" y="1008"/>
                    <a:pt x="1823" y="975"/>
                    <a:pt x="1731" y="896"/>
                  </a:cubicBezTo>
                  <a:cubicBezTo>
                    <a:pt x="1612" y="777"/>
                    <a:pt x="1532" y="598"/>
                    <a:pt x="1413" y="479"/>
                  </a:cubicBezTo>
                  <a:cubicBezTo>
                    <a:pt x="1198" y="208"/>
                    <a:pt x="984" y="99"/>
                    <a:pt x="773" y="99"/>
                  </a:cubicBezTo>
                  <a:cubicBezTo>
                    <a:pt x="535" y="99"/>
                    <a:pt x="302" y="238"/>
                    <a:pt x="80" y="439"/>
                  </a:cubicBezTo>
                  <a:cubicBezTo>
                    <a:pt x="40" y="598"/>
                    <a:pt x="20" y="737"/>
                    <a:pt x="0" y="876"/>
                  </a:cubicBezTo>
                  <a:cubicBezTo>
                    <a:pt x="219" y="606"/>
                    <a:pt x="480" y="353"/>
                    <a:pt x="755" y="353"/>
                  </a:cubicBezTo>
                  <a:cubicBezTo>
                    <a:pt x="905" y="353"/>
                    <a:pt x="1060" y="428"/>
                    <a:pt x="1214" y="618"/>
                  </a:cubicBezTo>
                  <a:cubicBezTo>
                    <a:pt x="1373" y="817"/>
                    <a:pt x="1493" y="1095"/>
                    <a:pt x="1712" y="1215"/>
                  </a:cubicBezTo>
                  <a:cubicBezTo>
                    <a:pt x="1811" y="1276"/>
                    <a:pt x="1901" y="1302"/>
                    <a:pt x="1985" y="1302"/>
                  </a:cubicBezTo>
                  <a:cubicBezTo>
                    <a:pt x="2509" y="1302"/>
                    <a:pt x="2776" y="272"/>
                    <a:pt x="3324" y="272"/>
                  </a:cubicBezTo>
                  <a:cubicBezTo>
                    <a:pt x="3374" y="272"/>
                    <a:pt x="3427" y="280"/>
                    <a:pt x="3482" y="299"/>
                  </a:cubicBezTo>
                  <a:cubicBezTo>
                    <a:pt x="3891" y="442"/>
                    <a:pt x="4205" y="1314"/>
                    <a:pt x="4693" y="1314"/>
                  </a:cubicBezTo>
                  <a:cubicBezTo>
                    <a:pt x="4751" y="1314"/>
                    <a:pt x="4811" y="1302"/>
                    <a:pt x="4875" y="1274"/>
                  </a:cubicBezTo>
                  <a:cubicBezTo>
                    <a:pt x="5273" y="1115"/>
                    <a:pt x="5313" y="359"/>
                    <a:pt x="5790" y="240"/>
                  </a:cubicBezTo>
                  <a:cubicBezTo>
                    <a:pt x="5812" y="235"/>
                    <a:pt x="5835" y="233"/>
                    <a:pt x="5857" y="233"/>
                  </a:cubicBezTo>
                  <a:cubicBezTo>
                    <a:pt x="6225" y="233"/>
                    <a:pt x="6681" y="810"/>
                    <a:pt x="6924" y="1016"/>
                  </a:cubicBezTo>
                  <a:cubicBezTo>
                    <a:pt x="6944" y="1036"/>
                    <a:pt x="6964" y="1055"/>
                    <a:pt x="6984" y="1055"/>
                  </a:cubicBezTo>
                  <a:cubicBezTo>
                    <a:pt x="6984" y="936"/>
                    <a:pt x="6964" y="817"/>
                    <a:pt x="6964" y="697"/>
                  </a:cubicBezTo>
                  <a:cubicBezTo>
                    <a:pt x="6629" y="376"/>
                    <a:pt x="6265" y="6"/>
                    <a:pt x="5871" y="6"/>
                  </a:cubicBezTo>
                  <a:cubicBezTo>
                    <a:pt x="5704" y="6"/>
                    <a:pt x="5531" y="73"/>
                    <a:pt x="5353" y="240"/>
                  </a:cubicBezTo>
                  <a:cubicBezTo>
                    <a:pt x="5173" y="419"/>
                    <a:pt x="5074" y="658"/>
                    <a:pt x="4895" y="857"/>
                  </a:cubicBezTo>
                  <a:cubicBezTo>
                    <a:pt x="4796" y="968"/>
                    <a:pt x="4714" y="1012"/>
                    <a:pt x="4641" y="1012"/>
                  </a:cubicBezTo>
                  <a:cubicBezTo>
                    <a:pt x="4480" y="1012"/>
                    <a:pt x="4363" y="796"/>
                    <a:pt x="4199" y="618"/>
                  </a:cubicBezTo>
                  <a:cubicBezTo>
                    <a:pt x="3980" y="379"/>
                    <a:pt x="3741" y="41"/>
                    <a:pt x="3383" y="1"/>
                  </a:cubicBezTo>
                  <a:cubicBezTo>
                    <a:pt x="3372" y="1"/>
                    <a:pt x="3361" y="0"/>
                    <a:pt x="3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1"/>
            <p:cNvSpPr/>
            <p:nvPr/>
          </p:nvSpPr>
          <p:spPr>
            <a:xfrm>
              <a:off x="5168400" y="2209150"/>
              <a:ext cx="175625" cy="33050"/>
            </a:xfrm>
            <a:custGeom>
              <a:avLst/>
              <a:gdLst/>
              <a:ahLst/>
              <a:cxnLst/>
              <a:rect l="l" t="t" r="r" b="b"/>
              <a:pathLst>
                <a:path w="7025" h="1322" extrusionOk="0">
                  <a:moveTo>
                    <a:pt x="5910" y="1"/>
                  </a:moveTo>
                  <a:cubicBezTo>
                    <a:pt x="5741" y="1"/>
                    <a:pt x="5569" y="71"/>
                    <a:pt x="5393" y="247"/>
                  </a:cubicBezTo>
                  <a:cubicBezTo>
                    <a:pt x="5213" y="427"/>
                    <a:pt x="5114" y="665"/>
                    <a:pt x="4935" y="844"/>
                  </a:cubicBezTo>
                  <a:cubicBezTo>
                    <a:pt x="4834" y="958"/>
                    <a:pt x="4750" y="1004"/>
                    <a:pt x="4676" y="1004"/>
                  </a:cubicBezTo>
                  <a:cubicBezTo>
                    <a:pt x="4518" y="1004"/>
                    <a:pt x="4401" y="795"/>
                    <a:pt x="4239" y="606"/>
                  </a:cubicBezTo>
                  <a:cubicBezTo>
                    <a:pt x="4020" y="367"/>
                    <a:pt x="3781" y="29"/>
                    <a:pt x="3423" y="9"/>
                  </a:cubicBezTo>
                  <a:cubicBezTo>
                    <a:pt x="3402" y="7"/>
                    <a:pt x="3382" y="6"/>
                    <a:pt x="3362" y="6"/>
                  </a:cubicBezTo>
                  <a:cubicBezTo>
                    <a:pt x="2940" y="6"/>
                    <a:pt x="2675" y="400"/>
                    <a:pt x="2428" y="685"/>
                  </a:cubicBezTo>
                  <a:cubicBezTo>
                    <a:pt x="2295" y="859"/>
                    <a:pt x="2170" y="1005"/>
                    <a:pt x="2019" y="1005"/>
                  </a:cubicBezTo>
                  <a:cubicBezTo>
                    <a:pt x="1944" y="1005"/>
                    <a:pt x="1863" y="970"/>
                    <a:pt x="1771" y="884"/>
                  </a:cubicBezTo>
                  <a:cubicBezTo>
                    <a:pt x="1632" y="785"/>
                    <a:pt x="1553" y="606"/>
                    <a:pt x="1453" y="486"/>
                  </a:cubicBezTo>
                  <a:cubicBezTo>
                    <a:pt x="1235" y="208"/>
                    <a:pt x="1014" y="97"/>
                    <a:pt x="797" y="97"/>
                  </a:cubicBezTo>
                  <a:cubicBezTo>
                    <a:pt x="518" y="97"/>
                    <a:pt x="247" y="280"/>
                    <a:pt x="1" y="526"/>
                  </a:cubicBezTo>
                  <a:cubicBezTo>
                    <a:pt x="1" y="645"/>
                    <a:pt x="21" y="765"/>
                    <a:pt x="40" y="884"/>
                  </a:cubicBezTo>
                  <a:cubicBezTo>
                    <a:pt x="259" y="614"/>
                    <a:pt x="520" y="360"/>
                    <a:pt x="795" y="360"/>
                  </a:cubicBezTo>
                  <a:cubicBezTo>
                    <a:pt x="945" y="360"/>
                    <a:pt x="1100" y="436"/>
                    <a:pt x="1254" y="626"/>
                  </a:cubicBezTo>
                  <a:cubicBezTo>
                    <a:pt x="1413" y="824"/>
                    <a:pt x="1513" y="1083"/>
                    <a:pt x="1752" y="1222"/>
                  </a:cubicBezTo>
                  <a:cubicBezTo>
                    <a:pt x="1850" y="1283"/>
                    <a:pt x="1939" y="1309"/>
                    <a:pt x="2021" y="1309"/>
                  </a:cubicBezTo>
                  <a:cubicBezTo>
                    <a:pt x="2544" y="1309"/>
                    <a:pt x="2800" y="260"/>
                    <a:pt x="3362" y="260"/>
                  </a:cubicBezTo>
                  <a:cubicBezTo>
                    <a:pt x="3413" y="260"/>
                    <a:pt x="3466" y="269"/>
                    <a:pt x="3522" y="287"/>
                  </a:cubicBezTo>
                  <a:cubicBezTo>
                    <a:pt x="3932" y="430"/>
                    <a:pt x="4230" y="1321"/>
                    <a:pt x="4730" y="1321"/>
                  </a:cubicBezTo>
                  <a:cubicBezTo>
                    <a:pt x="4789" y="1321"/>
                    <a:pt x="4850" y="1309"/>
                    <a:pt x="4915" y="1282"/>
                  </a:cubicBezTo>
                  <a:cubicBezTo>
                    <a:pt x="5313" y="1103"/>
                    <a:pt x="5333" y="367"/>
                    <a:pt x="5810" y="247"/>
                  </a:cubicBezTo>
                  <a:cubicBezTo>
                    <a:pt x="5839" y="240"/>
                    <a:pt x="5868" y="237"/>
                    <a:pt x="5897" y="237"/>
                  </a:cubicBezTo>
                  <a:cubicBezTo>
                    <a:pt x="6278" y="237"/>
                    <a:pt x="6724" y="802"/>
                    <a:pt x="6964" y="1023"/>
                  </a:cubicBezTo>
                  <a:lnTo>
                    <a:pt x="6984" y="1023"/>
                  </a:lnTo>
                  <a:cubicBezTo>
                    <a:pt x="7004" y="924"/>
                    <a:pt x="7004" y="824"/>
                    <a:pt x="7024" y="725"/>
                  </a:cubicBezTo>
                  <a:cubicBezTo>
                    <a:pt x="6687" y="402"/>
                    <a:pt x="6311" y="1"/>
                    <a:pt x="59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1"/>
            <p:cNvSpPr/>
            <p:nvPr/>
          </p:nvSpPr>
          <p:spPr>
            <a:xfrm>
              <a:off x="5174375" y="2243825"/>
              <a:ext cx="162175" cy="33200"/>
            </a:xfrm>
            <a:custGeom>
              <a:avLst/>
              <a:gdLst/>
              <a:ahLst/>
              <a:cxnLst/>
              <a:rect l="l" t="t" r="r" b="b"/>
              <a:pathLst>
                <a:path w="6487" h="1328" extrusionOk="0">
                  <a:moveTo>
                    <a:pt x="5659" y="1"/>
                  </a:moveTo>
                  <a:cubicBezTo>
                    <a:pt x="5495" y="1"/>
                    <a:pt x="5327" y="67"/>
                    <a:pt x="5154" y="233"/>
                  </a:cubicBezTo>
                  <a:cubicBezTo>
                    <a:pt x="4955" y="412"/>
                    <a:pt x="4855" y="651"/>
                    <a:pt x="4696" y="850"/>
                  </a:cubicBezTo>
                  <a:cubicBezTo>
                    <a:pt x="4595" y="964"/>
                    <a:pt x="4511" y="1010"/>
                    <a:pt x="4437" y="1010"/>
                  </a:cubicBezTo>
                  <a:cubicBezTo>
                    <a:pt x="4277" y="1010"/>
                    <a:pt x="4156" y="801"/>
                    <a:pt x="3980" y="611"/>
                  </a:cubicBezTo>
                  <a:cubicBezTo>
                    <a:pt x="3761" y="373"/>
                    <a:pt x="3522" y="34"/>
                    <a:pt x="3184" y="14"/>
                  </a:cubicBezTo>
                  <a:cubicBezTo>
                    <a:pt x="3163" y="13"/>
                    <a:pt x="3143" y="12"/>
                    <a:pt x="3123" y="12"/>
                  </a:cubicBezTo>
                  <a:cubicBezTo>
                    <a:pt x="2701" y="12"/>
                    <a:pt x="2436" y="406"/>
                    <a:pt x="2189" y="691"/>
                  </a:cubicBezTo>
                  <a:cubicBezTo>
                    <a:pt x="2042" y="864"/>
                    <a:pt x="1922" y="1002"/>
                    <a:pt x="1769" y="1002"/>
                  </a:cubicBezTo>
                  <a:cubicBezTo>
                    <a:pt x="1694" y="1002"/>
                    <a:pt x="1611" y="969"/>
                    <a:pt x="1513" y="890"/>
                  </a:cubicBezTo>
                  <a:cubicBezTo>
                    <a:pt x="1393" y="771"/>
                    <a:pt x="1314" y="611"/>
                    <a:pt x="1214" y="472"/>
                  </a:cubicBezTo>
                  <a:cubicBezTo>
                    <a:pt x="995" y="200"/>
                    <a:pt x="775" y="93"/>
                    <a:pt x="561" y="93"/>
                  </a:cubicBezTo>
                  <a:cubicBezTo>
                    <a:pt x="368" y="93"/>
                    <a:pt x="180" y="181"/>
                    <a:pt x="0" y="313"/>
                  </a:cubicBezTo>
                  <a:cubicBezTo>
                    <a:pt x="40" y="392"/>
                    <a:pt x="60" y="472"/>
                    <a:pt x="100" y="552"/>
                  </a:cubicBezTo>
                  <a:cubicBezTo>
                    <a:pt x="239" y="432"/>
                    <a:pt x="388" y="353"/>
                    <a:pt x="543" y="353"/>
                  </a:cubicBezTo>
                  <a:cubicBezTo>
                    <a:pt x="697" y="353"/>
                    <a:pt x="856" y="432"/>
                    <a:pt x="1015" y="631"/>
                  </a:cubicBezTo>
                  <a:cubicBezTo>
                    <a:pt x="1154" y="810"/>
                    <a:pt x="1274" y="1089"/>
                    <a:pt x="1493" y="1208"/>
                  </a:cubicBezTo>
                  <a:cubicBezTo>
                    <a:pt x="1597" y="1273"/>
                    <a:pt x="1691" y="1301"/>
                    <a:pt x="1778" y="1301"/>
                  </a:cubicBezTo>
                  <a:cubicBezTo>
                    <a:pt x="2307" y="1301"/>
                    <a:pt x="2564" y="266"/>
                    <a:pt x="3123" y="266"/>
                  </a:cubicBezTo>
                  <a:cubicBezTo>
                    <a:pt x="3174" y="266"/>
                    <a:pt x="3227" y="274"/>
                    <a:pt x="3283" y="293"/>
                  </a:cubicBezTo>
                  <a:cubicBezTo>
                    <a:pt x="3693" y="435"/>
                    <a:pt x="3991" y="1327"/>
                    <a:pt x="4491" y="1327"/>
                  </a:cubicBezTo>
                  <a:cubicBezTo>
                    <a:pt x="4550" y="1327"/>
                    <a:pt x="4611" y="1315"/>
                    <a:pt x="4676" y="1288"/>
                  </a:cubicBezTo>
                  <a:cubicBezTo>
                    <a:pt x="5074" y="1109"/>
                    <a:pt x="5094" y="353"/>
                    <a:pt x="5571" y="253"/>
                  </a:cubicBezTo>
                  <a:cubicBezTo>
                    <a:pt x="5599" y="247"/>
                    <a:pt x="5626" y="244"/>
                    <a:pt x="5655" y="244"/>
                  </a:cubicBezTo>
                  <a:cubicBezTo>
                    <a:pt x="5892" y="244"/>
                    <a:pt x="6154" y="457"/>
                    <a:pt x="6367" y="671"/>
                  </a:cubicBezTo>
                  <a:cubicBezTo>
                    <a:pt x="6407" y="591"/>
                    <a:pt x="6447" y="512"/>
                    <a:pt x="6487" y="432"/>
                  </a:cubicBezTo>
                  <a:cubicBezTo>
                    <a:pt x="6221" y="204"/>
                    <a:pt x="5947" y="1"/>
                    <a:pt x="56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" name="Google Shape;1825;p21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826" name="Google Shape;1826;p21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7" name="Google Shape;1827;p21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828" name="Google Shape;1828;p21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829" name="Google Shape;1829;p21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830" name="Google Shape;1830;p21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831" name="Google Shape;1831;p21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832" name="Google Shape;1832;p21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833" name="Google Shape;1833;p21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34" name="Google Shape;1834;p21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835" name="Google Shape;1835;p21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836" name="Google Shape;1836;p21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837" name="Google Shape;1837;p21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838" name="Google Shape;1838;p21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839" name="Google Shape;1839;p21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21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41" name="Google Shape;1841;p21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842" name="Google Shape;1842;p21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843" name="Google Shape;1843;p21"/>
          <p:cNvSpPr/>
          <p:nvPr/>
        </p:nvSpPr>
        <p:spPr>
          <a:xfrm>
            <a:off x="5975076" y="4136476"/>
            <a:ext cx="2588600" cy="644575"/>
          </a:xfrm>
          <a:custGeom>
            <a:avLst/>
            <a:gdLst/>
            <a:ahLst/>
            <a:cxnLst/>
            <a:rect l="l" t="t" r="r" b="b"/>
            <a:pathLst>
              <a:path w="103544" h="25783" extrusionOk="0">
                <a:moveTo>
                  <a:pt x="5928" y="25504"/>
                </a:moveTo>
                <a:cubicBezTo>
                  <a:pt x="19744" y="26038"/>
                  <a:pt x="75739" y="25735"/>
                  <a:pt x="91923" y="25183"/>
                </a:cubicBezTo>
                <a:cubicBezTo>
                  <a:pt x="108107" y="24631"/>
                  <a:pt x="101894" y="26323"/>
                  <a:pt x="103033" y="22192"/>
                </a:cubicBezTo>
                <a:cubicBezTo>
                  <a:pt x="104173" y="18061"/>
                  <a:pt x="103674" y="2660"/>
                  <a:pt x="98760" y="399"/>
                </a:cubicBezTo>
                <a:cubicBezTo>
                  <a:pt x="93846" y="-1862"/>
                  <a:pt x="79638" y="6115"/>
                  <a:pt x="73549" y="8625"/>
                </a:cubicBezTo>
                <a:cubicBezTo>
                  <a:pt x="67460" y="11136"/>
                  <a:pt x="68458" y="14981"/>
                  <a:pt x="62226" y="15462"/>
                </a:cubicBezTo>
                <a:cubicBezTo>
                  <a:pt x="55995" y="15943"/>
                  <a:pt x="42944" y="10833"/>
                  <a:pt x="36160" y="11509"/>
                </a:cubicBezTo>
                <a:cubicBezTo>
                  <a:pt x="29377" y="12186"/>
                  <a:pt x="26047" y="17776"/>
                  <a:pt x="21525" y="19521"/>
                </a:cubicBezTo>
                <a:cubicBezTo>
                  <a:pt x="17003" y="21266"/>
                  <a:pt x="11626" y="20981"/>
                  <a:pt x="9026" y="21978"/>
                </a:cubicBezTo>
                <a:cubicBezTo>
                  <a:pt x="6427" y="22975"/>
                  <a:pt x="-7888" y="24970"/>
                  <a:pt x="5928" y="2550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844" name="Google Shape;1844;p21"/>
          <p:cNvSpPr/>
          <p:nvPr/>
        </p:nvSpPr>
        <p:spPr>
          <a:xfrm>
            <a:off x="1914850" y="1013999"/>
            <a:ext cx="540148" cy="434668"/>
          </a:xfrm>
          <a:custGeom>
            <a:avLst/>
            <a:gdLst/>
            <a:ahLst/>
            <a:cxnLst/>
            <a:rect l="l" t="t" r="r" b="b"/>
            <a:pathLst>
              <a:path w="23956" h="19280" extrusionOk="0">
                <a:moveTo>
                  <a:pt x="14843" y="0"/>
                </a:moveTo>
                <a:lnTo>
                  <a:pt x="10546" y="7402"/>
                </a:lnTo>
                <a:lnTo>
                  <a:pt x="4119" y="995"/>
                </a:lnTo>
                <a:lnTo>
                  <a:pt x="8795" y="7402"/>
                </a:lnTo>
                <a:lnTo>
                  <a:pt x="1" y="7163"/>
                </a:lnTo>
                <a:lnTo>
                  <a:pt x="7999" y="9551"/>
                </a:lnTo>
                <a:lnTo>
                  <a:pt x="637" y="14942"/>
                </a:lnTo>
                <a:lnTo>
                  <a:pt x="8854" y="12356"/>
                </a:lnTo>
                <a:lnTo>
                  <a:pt x="8854" y="12356"/>
                </a:lnTo>
                <a:cubicBezTo>
                  <a:pt x="8854" y="12356"/>
                  <a:pt x="8158" y="19240"/>
                  <a:pt x="8417" y="19280"/>
                </a:cubicBezTo>
                <a:cubicBezTo>
                  <a:pt x="8417" y="19280"/>
                  <a:pt x="8418" y="19280"/>
                  <a:pt x="8418" y="19280"/>
                </a:cubicBezTo>
                <a:cubicBezTo>
                  <a:pt x="8702" y="19280"/>
                  <a:pt x="11063" y="12436"/>
                  <a:pt x="11063" y="12436"/>
                </a:cubicBezTo>
                <a:lnTo>
                  <a:pt x="19220" y="17867"/>
                </a:lnTo>
                <a:lnTo>
                  <a:pt x="19220" y="17867"/>
                </a:lnTo>
                <a:lnTo>
                  <a:pt x="13252" y="10824"/>
                </a:lnTo>
                <a:lnTo>
                  <a:pt x="23956" y="10864"/>
                </a:lnTo>
                <a:lnTo>
                  <a:pt x="13351" y="8337"/>
                </a:lnTo>
                <a:lnTo>
                  <a:pt x="1484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5" name="Google Shape;1845;p21"/>
          <p:cNvGrpSpPr/>
          <p:nvPr/>
        </p:nvGrpSpPr>
        <p:grpSpPr>
          <a:xfrm>
            <a:off x="7754905" y="4050739"/>
            <a:ext cx="413306" cy="365828"/>
            <a:chOff x="3279750" y="4755375"/>
            <a:chExt cx="144725" cy="128100"/>
          </a:xfrm>
        </p:grpSpPr>
        <p:sp>
          <p:nvSpPr>
            <p:cNvPr id="1846" name="Google Shape;1846;p21"/>
            <p:cNvSpPr/>
            <p:nvPr/>
          </p:nvSpPr>
          <p:spPr>
            <a:xfrm>
              <a:off x="3279750" y="4755375"/>
              <a:ext cx="144725" cy="128100"/>
            </a:xfrm>
            <a:custGeom>
              <a:avLst/>
              <a:gdLst/>
              <a:ahLst/>
              <a:cxnLst/>
              <a:rect l="l" t="t" r="r" b="b"/>
              <a:pathLst>
                <a:path w="5789" h="5124" extrusionOk="0">
                  <a:moveTo>
                    <a:pt x="3097" y="1"/>
                  </a:moveTo>
                  <a:cubicBezTo>
                    <a:pt x="3055" y="1"/>
                    <a:pt x="3011" y="3"/>
                    <a:pt x="2965" y="8"/>
                  </a:cubicBezTo>
                  <a:cubicBezTo>
                    <a:pt x="2030" y="148"/>
                    <a:pt x="2348" y="1302"/>
                    <a:pt x="2567" y="1938"/>
                  </a:cubicBezTo>
                  <a:cubicBezTo>
                    <a:pt x="2378" y="1445"/>
                    <a:pt x="1787" y="877"/>
                    <a:pt x="1272" y="877"/>
                  </a:cubicBezTo>
                  <a:cubicBezTo>
                    <a:pt x="1082" y="877"/>
                    <a:pt x="902" y="954"/>
                    <a:pt x="757" y="1143"/>
                  </a:cubicBezTo>
                  <a:cubicBezTo>
                    <a:pt x="1" y="2137"/>
                    <a:pt x="1533" y="2515"/>
                    <a:pt x="2169" y="2515"/>
                  </a:cubicBezTo>
                  <a:cubicBezTo>
                    <a:pt x="1473" y="2515"/>
                    <a:pt x="200" y="2515"/>
                    <a:pt x="438" y="3530"/>
                  </a:cubicBezTo>
                  <a:cubicBezTo>
                    <a:pt x="510" y="3845"/>
                    <a:pt x="761" y="3969"/>
                    <a:pt x="1065" y="3969"/>
                  </a:cubicBezTo>
                  <a:cubicBezTo>
                    <a:pt x="1519" y="3969"/>
                    <a:pt x="2091" y="3690"/>
                    <a:pt x="2354" y="3352"/>
                  </a:cubicBezTo>
                  <a:lnTo>
                    <a:pt x="2354" y="3352"/>
                  </a:lnTo>
                  <a:cubicBezTo>
                    <a:pt x="1937" y="4109"/>
                    <a:pt x="1599" y="5067"/>
                    <a:pt x="2766" y="5122"/>
                  </a:cubicBezTo>
                  <a:cubicBezTo>
                    <a:pt x="2785" y="5123"/>
                    <a:pt x="2804" y="5123"/>
                    <a:pt x="2823" y="5123"/>
                  </a:cubicBezTo>
                  <a:cubicBezTo>
                    <a:pt x="3696" y="5123"/>
                    <a:pt x="3575" y="4206"/>
                    <a:pt x="3244" y="3212"/>
                  </a:cubicBezTo>
                  <a:lnTo>
                    <a:pt x="3244" y="3212"/>
                  </a:lnTo>
                  <a:cubicBezTo>
                    <a:pt x="3554" y="3899"/>
                    <a:pt x="4083" y="4413"/>
                    <a:pt x="4559" y="4413"/>
                  </a:cubicBezTo>
                  <a:cubicBezTo>
                    <a:pt x="4786" y="4413"/>
                    <a:pt x="5000" y="4297"/>
                    <a:pt x="5174" y="4028"/>
                  </a:cubicBezTo>
                  <a:cubicBezTo>
                    <a:pt x="5609" y="3334"/>
                    <a:pt x="5040" y="2898"/>
                    <a:pt x="3759" y="2697"/>
                  </a:cubicBezTo>
                  <a:lnTo>
                    <a:pt x="3759" y="2697"/>
                  </a:lnTo>
                  <a:cubicBezTo>
                    <a:pt x="3920" y="2722"/>
                    <a:pt x="4078" y="2734"/>
                    <a:pt x="4229" y="2734"/>
                  </a:cubicBezTo>
                  <a:cubicBezTo>
                    <a:pt x="5133" y="2734"/>
                    <a:pt x="5788" y="2301"/>
                    <a:pt x="5432" y="1521"/>
                  </a:cubicBezTo>
                  <a:cubicBezTo>
                    <a:pt x="5295" y="1219"/>
                    <a:pt x="5074" y="1099"/>
                    <a:pt x="4825" y="1099"/>
                  </a:cubicBezTo>
                  <a:cubicBezTo>
                    <a:pt x="4352" y="1099"/>
                    <a:pt x="3783" y="1535"/>
                    <a:pt x="3522" y="1978"/>
                  </a:cubicBezTo>
                  <a:cubicBezTo>
                    <a:pt x="3846" y="1236"/>
                    <a:pt x="4024" y="1"/>
                    <a:pt x="3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1"/>
            <p:cNvSpPr/>
            <p:nvPr/>
          </p:nvSpPr>
          <p:spPr>
            <a:xfrm>
              <a:off x="3324800" y="4798525"/>
              <a:ext cx="57975" cy="41975"/>
            </a:xfrm>
            <a:custGeom>
              <a:avLst/>
              <a:gdLst/>
              <a:ahLst/>
              <a:cxnLst/>
              <a:rect l="l" t="t" r="r" b="b"/>
              <a:pathLst>
                <a:path w="2319" h="1679" extrusionOk="0">
                  <a:moveTo>
                    <a:pt x="1142" y="0"/>
                  </a:moveTo>
                  <a:cubicBezTo>
                    <a:pt x="60" y="0"/>
                    <a:pt x="0" y="1533"/>
                    <a:pt x="964" y="1665"/>
                  </a:cubicBezTo>
                  <a:cubicBezTo>
                    <a:pt x="1034" y="1674"/>
                    <a:pt x="1100" y="1678"/>
                    <a:pt x="1162" y="1678"/>
                  </a:cubicBezTo>
                  <a:cubicBezTo>
                    <a:pt x="2318" y="1678"/>
                    <a:pt x="2304" y="183"/>
                    <a:pt x="1322" y="13"/>
                  </a:cubicBezTo>
                  <a:cubicBezTo>
                    <a:pt x="1259" y="4"/>
                    <a:pt x="1199" y="0"/>
                    <a:pt x="11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8" name="Google Shape;1848;p21"/>
          <p:cNvSpPr/>
          <p:nvPr/>
        </p:nvSpPr>
        <p:spPr>
          <a:xfrm rot="3726270">
            <a:off x="751002" y="4086194"/>
            <a:ext cx="864322" cy="745127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9" name="Google Shape;1849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0" name="Google Shape;1850;p21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1" name="Google Shape;1851;p21"/>
          <p:cNvSpPr txBox="1">
            <a:spLocks noGrp="1"/>
          </p:cNvSpPr>
          <p:nvPr>
            <p:ph type="title" idx="2" hasCustomPrompt="1"/>
          </p:nvPr>
        </p:nvSpPr>
        <p:spPr>
          <a:xfrm>
            <a:off x="892350" y="2018800"/>
            <a:ext cx="2217600" cy="989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852" name="Google Shape;1852;p21"/>
          <p:cNvSpPr txBox="1">
            <a:spLocks noGrp="1"/>
          </p:cNvSpPr>
          <p:nvPr>
            <p:ph type="subTitle" idx="1"/>
          </p:nvPr>
        </p:nvSpPr>
        <p:spPr>
          <a:xfrm>
            <a:off x="892361" y="3008200"/>
            <a:ext cx="22176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53" name="Google Shape;1853;p21"/>
          <p:cNvSpPr txBox="1">
            <a:spLocks noGrp="1"/>
          </p:cNvSpPr>
          <p:nvPr>
            <p:ph type="title" idx="3" hasCustomPrompt="1"/>
          </p:nvPr>
        </p:nvSpPr>
        <p:spPr>
          <a:xfrm>
            <a:off x="3463195" y="2018800"/>
            <a:ext cx="2217600" cy="989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854" name="Google Shape;1854;p21"/>
          <p:cNvSpPr txBox="1">
            <a:spLocks noGrp="1"/>
          </p:cNvSpPr>
          <p:nvPr>
            <p:ph type="subTitle" idx="4"/>
          </p:nvPr>
        </p:nvSpPr>
        <p:spPr>
          <a:xfrm>
            <a:off x="3463205" y="3008200"/>
            <a:ext cx="22176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55" name="Google Shape;1855;p21"/>
          <p:cNvSpPr txBox="1">
            <a:spLocks noGrp="1"/>
          </p:cNvSpPr>
          <p:nvPr>
            <p:ph type="title" idx="5" hasCustomPrompt="1"/>
          </p:nvPr>
        </p:nvSpPr>
        <p:spPr>
          <a:xfrm>
            <a:off x="6034150" y="2018800"/>
            <a:ext cx="2217600" cy="989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856" name="Google Shape;1856;p21"/>
          <p:cNvSpPr txBox="1">
            <a:spLocks noGrp="1"/>
          </p:cNvSpPr>
          <p:nvPr>
            <p:ph type="subTitle" idx="6"/>
          </p:nvPr>
        </p:nvSpPr>
        <p:spPr>
          <a:xfrm>
            <a:off x="6034161" y="3008200"/>
            <a:ext cx="22176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8" name="Google Shape;1858;p22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859" name="Google Shape;1859;p22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2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2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2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2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2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2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2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2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2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2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2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2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2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2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2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2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2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2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2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2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2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2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2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2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2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2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2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2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2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2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2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2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2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2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2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2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2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2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2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2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2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2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2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2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2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2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2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2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2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2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2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2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2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2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2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2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2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7" name="Google Shape;1917;p22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22"/>
          <p:cNvSpPr/>
          <p:nvPr/>
        </p:nvSpPr>
        <p:spPr>
          <a:xfrm>
            <a:off x="592725" y="540001"/>
            <a:ext cx="1545690" cy="1209132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22"/>
          <p:cNvSpPr/>
          <p:nvPr/>
        </p:nvSpPr>
        <p:spPr>
          <a:xfrm>
            <a:off x="7495601" y="600824"/>
            <a:ext cx="1027702" cy="1052035"/>
          </a:xfrm>
          <a:custGeom>
            <a:avLst/>
            <a:gdLst/>
            <a:ahLst/>
            <a:cxnLst/>
            <a:rect l="l" t="t" r="r" b="b"/>
            <a:pathLst>
              <a:path w="26861" h="27497" extrusionOk="0">
                <a:moveTo>
                  <a:pt x="26781" y="15479"/>
                </a:moveTo>
                <a:cubicBezTo>
                  <a:pt x="26721" y="14823"/>
                  <a:pt x="26701" y="14186"/>
                  <a:pt x="26582" y="13629"/>
                </a:cubicBezTo>
                <a:cubicBezTo>
                  <a:pt x="26542" y="13430"/>
                  <a:pt x="26443" y="13251"/>
                  <a:pt x="26403" y="13052"/>
                </a:cubicBezTo>
                <a:cubicBezTo>
                  <a:pt x="26224" y="12236"/>
                  <a:pt x="26164" y="11401"/>
                  <a:pt x="25945" y="10605"/>
                </a:cubicBezTo>
                <a:cubicBezTo>
                  <a:pt x="25866" y="10346"/>
                  <a:pt x="25726" y="10088"/>
                  <a:pt x="25647" y="9829"/>
                </a:cubicBezTo>
                <a:cubicBezTo>
                  <a:pt x="25567" y="9570"/>
                  <a:pt x="25567" y="9292"/>
                  <a:pt x="25488" y="9013"/>
                </a:cubicBezTo>
                <a:cubicBezTo>
                  <a:pt x="25408" y="8735"/>
                  <a:pt x="25289" y="8476"/>
                  <a:pt x="25189" y="8217"/>
                </a:cubicBezTo>
                <a:cubicBezTo>
                  <a:pt x="25070" y="7819"/>
                  <a:pt x="24851" y="7422"/>
                  <a:pt x="24712" y="7183"/>
                </a:cubicBezTo>
                <a:cubicBezTo>
                  <a:pt x="24592" y="6964"/>
                  <a:pt x="24553" y="6765"/>
                  <a:pt x="24473" y="6606"/>
                </a:cubicBezTo>
                <a:cubicBezTo>
                  <a:pt x="24334" y="6248"/>
                  <a:pt x="24095" y="5929"/>
                  <a:pt x="23896" y="5611"/>
                </a:cubicBezTo>
                <a:cubicBezTo>
                  <a:pt x="23836" y="5511"/>
                  <a:pt x="23856" y="5372"/>
                  <a:pt x="23797" y="5293"/>
                </a:cubicBezTo>
                <a:cubicBezTo>
                  <a:pt x="23737" y="5193"/>
                  <a:pt x="23598" y="5133"/>
                  <a:pt x="23538" y="5034"/>
                </a:cubicBezTo>
                <a:cubicBezTo>
                  <a:pt x="23538" y="5034"/>
                  <a:pt x="23538" y="4934"/>
                  <a:pt x="23498" y="4895"/>
                </a:cubicBezTo>
                <a:cubicBezTo>
                  <a:pt x="23319" y="4636"/>
                  <a:pt x="23160" y="4338"/>
                  <a:pt x="22961" y="4119"/>
                </a:cubicBezTo>
                <a:cubicBezTo>
                  <a:pt x="22881" y="4019"/>
                  <a:pt x="22782" y="3940"/>
                  <a:pt x="22702" y="3840"/>
                </a:cubicBezTo>
                <a:cubicBezTo>
                  <a:pt x="22603" y="3721"/>
                  <a:pt x="22523" y="3582"/>
                  <a:pt x="22503" y="3562"/>
                </a:cubicBezTo>
                <a:cubicBezTo>
                  <a:pt x="22424" y="3442"/>
                  <a:pt x="22284" y="3422"/>
                  <a:pt x="22185" y="3323"/>
                </a:cubicBezTo>
                <a:cubicBezTo>
                  <a:pt x="22145" y="3263"/>
                  <a:pt x="22165" y="3204"/>
                  <a:pt x="22145" y="3164"/>
                </a:cubicBezTo>
                <a:cubicBezTo>
                  <a:pt x="22105" y="3124"/>
                  <a:pt x="22006" y="3104"/>
                  <a:pt x="21966" y="3044"/>
                </a:cubicBezTo>
                <a:cubicBezTo>
                  <a:pt x="21707" y="2746"/>
                  <a:pt x="21409" y="2388"/>
                  <a:pt x="21051" y="2129"/>
                </a:cubicBezTo>
                <a:cubicBezTo>
                  <a:pt x="20951" y="2069"/>
                  <a:pt x="20832" y="2050"/>
                  <a:pt x="20752" y="1990"/>
                </a:cubicBezTo>
                <a:cubicBezTo>
                  <a:pt x="20633" y="1910"/>
                  <a:pt x="20553" y="1811"/>
                  <a:pt x="20454" y="1731"/>
                </a:cubicBezTo>
                <a:cubicBezTo>
                  <a:pt x="20255" y="1592"/>
                  <a:pt x="20056" y="1492"/>
                  <a:pt x="19837" y="1373"/>
                </a:cubicBezTo>
                <a:cubicBezTo>
                  <a:pt x="19419" y="1134"/>
                  <a:pt x="19002" y="955"/>
                  <a:pt x="18584" y="756"/>
                </a:cubicBezTo>
                <a:cubicBezTo>
                  <a:pt x="17768" y="398"/>
                  <a:pt x="16912" y="140"/>
                  <a:pt x="16077" y="40"/>
                </a:cubicBezTo>
                <a:cubicBezTo>
                  <a:pt x="15321" y="40"/>
                  <a:pt x="14604" y="0"/>
                  <a:pt x="13928" y="40"/>
                </a:cubicBezTo>
                <a:cubicBezTo>
                  <a:pt x="13829" y="40"/>
                  <a:pt x="13749" y="0"/>
                  <a:pt x="13649" y="20"/>
                </a:cubicBezTo>
                <a:cubicBezTo>
                  <a:pt x="13590" y="20"/>
                  <a:pt x="13510" y="80"/>
                  <a:pt x="13451" y="100"/>
                </a:cubicBezTo>
                <a:cubicBezTo>
                  <a:pt x="13271" y="120"/>
                  <a:pt x="13072" y="100"/>
                  <a:pt x="12913" y="120"/>
                </a:cubicBezTo>
                <a:cubicBezTo>
                  <a:pt x="12754" y="159"/>
                  <a:pt x="12595" y="219"/>
                  <a:pt x="12436" y="279"/>
                </a:cubicBezTo>
                <a:cubicBezTo>
                  <a:pt x="12356" y="299"/>
                  <a:pt x="12277" y="299"/>
                  <a:pt x="12197" y="319"/>
                </a:cubicBezTo>
                <a:cubicBezTo>
                  <a:pt x="12197" y="319"/>
                  <a:pt x="12157" y="418"/>
                  <a:pt x="12137" y="418"/>
                </a:cubicBezTo>
                <a:cubicBezTo>
                  <a:pt x="12098" y="458"/>
                  <a:pt x="12018" y="398"/>
                  <a:pt x="11978" y="418"/>
                </a:cubicBezTo>
                <a:cubicBezTo>
                  <a:pt x="11401" y="617"/>
                  <a:pt x="10765" y="756"/>
                  <a:pt x="10168" y="876"/>
                </a:cubicBezTo>
                <a:cubicBezTo>
                  <a:pt x="9790" y="955"/>
                  <a:pt x="9451" y="1055"/>
                  <a:pt x="9113" y="1174"/>
                </a:cubicBezTo>
                <a:cubicBezTo>
                  <a:pt x="6944" y="1393"/>
                  <a:pt x="5034" y="2030"/>
                  <a:pt x="3284" y="3960"/>
                </a:cubicBezTo>
                <a:cubicBezTo>
                  <a:pt x="3204" y="4039"/>
                  <a:pt x="3124" y="4139"/>
                  <a:pt x="3065" y="4238"/>
                </a:cubicBezTo>
                <a:cubicBezTo>
                  <a:pt x="3045" y="4218"/>
                  <a:pt x="3025" y="4198"/>
                  <a:pt x="3025" y="4198"/>
                </a:cubicBezTo>
                <a:cubicBezTo>
                  <a:pt x="2925" y="4079"/>
                  <a:pt x="2826" y="4159"/>
                  <a:pt x="2746" y="4178"/>
                </a:cubicBezTo>
                <a:cubicBezTo>
                  <a:pt x="2707" y="4198"/>
                  <a:pt x="2647" y="4238"/>
                  <a:pt x="2607" y="4278"/>
                </a:cubicBezTo>
                <a:cubicBezTo>
                  <a:pt x="2408" y="4417"/>
                  <a:pt x="2209" y="4636"/>
                  <a:pt x="2070" y="4895"/>
                </a:cubicBezTo>
                <a:cubicBezTo>
                  <a:pt x="2010" y="5034"/>
                  <a:pt x="2010" y="5153"/>
                  <a:pt x="1950" y="5293"/>
                </a:cubicBezTo>
                <a:cubicBezTo>
                  <a:pt x="1692" y="5790"/>
                  <a:pt x="1294" y="6287"/>
                  <a:pt x="1135" y="6765"/>
                </a:cubicBezTo>
                <a:cubicBezTo>
                  <a:pt x="1095" y="6964"/>
                  <a:pt x="1214" y="7262"/>
                  <a:pt x="956" y="7322"/>
                </a:cubicBezTo>
                <a:cubicBezTo>
                  <a:pt x="1055" y="7501"/>
                  <a:pt x="916" y="7800"/>
                  <a:pt x="816" y="8018"/>
                </a:cubicBezTo>
                <a:cubicBezTo>
                  <a:pt x="737" y="8138"/>
                  <a:pt x="677" y="8217"/>
                  <a:pt x="598" y="8277"/>
                </a:cubicBezTo>
                <a:cubicBezTo>
                  <a:pt x="538" y="9033"/>
                  <a:pt x="239" y="9789"/>
                  <a:pt x="160" y="10545"/>
                </a:cubicBezTo>
                <a:cubicBezTo>
                  <a:pt x="80" y="11301"/>
                  <a:pt x="1" y="12018"/>
                  <a:pt x="1" y="12674"/>
                </a:cubicBezTo>
                <a:cubicBezTo>
                  <a:pt x="21" y="13768"/>
                  <a:pt x="40" y="14743"/>
                  <a:pt x="200" y="15798"/>
                </a:cubicBezTo>
                <a:cubicBezTo>
                  <a:pt x="239" y="15957"/>
                  <a:pt x="319" y="16136"/>
                  <a:pt x="359" y="16315"/>
                </a:cubicBezTo>
                <a:cubicBezTo>
                  <a:pt x="418" y="16494"/>
                  <a:pt x="458" y="16673"/>
                  <a:pt x="518" y="16872"/>
                </a:cubicBezTo>
                <a:cubicBezTo>
                  <a:pt x="478" y="16912"/>
                  <a:pt x="498" y="16912"/>
                  <a:pt x="538" y="16932"/>
                </a:cubicBezTo>
                <a:cubicBezTo>
                  <a:pt x="598" y="17151"/>
                  <a:pt x="677" y="17370"/>
                  <a:pt x="757" y="17569"/>
                </a:cubicBezTo>
                <a:cubicBezTo>
                  <a:pt x="757" y="17608"/>
                  <a:pt x="757" y="17648"/>
                  <a:pt x="737" y="17688"/>
                </a:cubicBezTo>
                <a:cubicBezTo>
                  <a:pt x="777" y="17728"/>
                  <a:pt x="816" y="17768"/>
                  <a:pt x="836" y="17807"/>
                </a:cubicBezTo>
                <a:cubicBezTo>
                  <a:pt x="916" y="17986"/>
                  <a:pt x="1015" y="18185"/>
                  <a:pt x="1095" y="18364"/>
                </a:cubicBezTo>
                <a:cubicBezTo>
                  <a:pt x="1095" y="18364"/>
                  <a:pt x="1095" y="18384"/>
                  <a:pt x="1135" y="18424"/>
                </a:cubicBezTo>
                <a:cubicBezTo>
                  <a:pt x="1175" y="18504"/>
                  <a:pt x="1214" y="18583"/>
                  <a:pt x="1254" y="18683"/>
                </a:cubicBezTo>
                <a:cubicBezTo>
                  <a:pt x="1254" y="18742"/>
                  <a:pt x="1294" y="18802"/>
                  <a:pt x="1354" y="18842"/>
                </a:cubicBezTo>
                <a:cubicBezTo>
                  <a:pt x="1473" y="19041"/>
                  <a:pt x="1592" y="19220"/>
                  <a:pt x="1732" y="19419"/>
                </a:cubicBezTo>
                <a:cubicBezTo>
                  <a:pt x="3264" y="21588"/>
                  <a:pt x="5850" y="22841"/>
                  <a:pt x="8476" y="23299"/>
                </a:cubicBezTo>
                <a:cubicBezTo>
                  <a:pt x="10327" y="23637"/>
                  <a:pt x="12197" y="23617"/>
                  <a:pt x="14087" y="23518"/>
                </a:cubicBezTo>
                <a:cubicBezTo>
                  <a:pt x="13988" y="23537"/>
                  <a:pt x="13888" y="23557"/>
                  <a:pt x="13789" y="23577"/>
                </a:cubicBezTo>
                <a:cubicBezTo>
                  <a:pt x="13709" y="23597"/>
                  <a:pt x="13530" y="23617"/>
                  <a:pt x="13451" y="23657"/>
                </a:cubicBezTo>
                <a:cubicBezTo>
                  <a:pt x="13431" y="23657"/>
                  <a:pt x="13411" y="23756"/>
                  <a:pt x="13391" y="23756"/>
                </a:cubicBezTo>
                <a:cubicBezTo>
                  <a:pt x="13331" y="23776"/>
                  <a:pt x="13252" y="23717"/>
                  <a:pt x="13172" y="23717"/>
                </a:cubicBezTo>
                <a:cubicBezTo>
                  <a:pt x="12913" y="23717"/>
                  <a:pt x="12734" y="23736"/>
                  <a:pt x="12535" y="23736"/>
                </a:cubicBezTo>
                <a:cubicBezTo>
                  <a:pt x="12376" y="23736"/>
                  <a:pt x="12217" y="23796"/>
                  <a:pt x="12078" y="23677"/>
                </a:cubicBezTo>
                <a:cubicBezTo>
                  <a:pt x="11899" y="23717"/>
                  <a:pt x="11640" y="23796"/>
                  <a:pt x="11381" y="23836"/>
                </a:cubicBezTo>
                <a:cubicBezTo>
                  <a:pt x="11302" y="23856"/>
                  <a:pt x="11123" y="23876"/>
                  <a:pt x="11123" y="23876"/>
                </a:cubicBezTo>
                <a:cubicBezTo>
                  <a:pt x="11083" y="23876"/>
                  <a:pt x="11083" y="23836"/>
                  <a:pt x="11063" y="23836"/>
                </a:cubicBezTo>
                <a:cubicBezTo>
                  <a:pt x="10944" y="23856"/>
                  <a:pt x="10824" y="23915"/>
                  <a:pt x="10705" y="23915"/>
                </a:cubicBezTo>
                <a:cubicBezTo>
                  <a:pt x="10148" y="23955"/>
                  <a:pt x="9272" y="23537"/>
                  <a:pt x="9093" y="24194"/>
                </a:cubicBezTo>
                <a:cubicBezTo>
                  <a:pt x="9014" y="24492"/>
                  <a:pt x="9073" y="24711"/>
                  <a:pt x="9193" y="24851"/>
                </a:cubicBezTo>
                <a:cubicBezTo>
                  <a:pt x="9213" y="24890"/>
                  <a:pt x="9332" y="24871"/>
                  <a:pt x="9412" y="24930"/>
                </a:cubicBezTo>
                <a:cubicBezTo>
                  <a:pt x="9491" y="24970"/>
                  <a:pt x="9571" y="25010"/>
                  <a:pt x="9611" y="25109"/>
                </a:cubicBezTo>
                <a:cubicBezTo>
                  <a:pt x="10148" y="25109"/>
                  <a:pt x="10745" y="24990"/>
                  <a:pt x="11322" y="24950"/>
                </a:cubicBezTo>
                <a:cubicBezTo>
                  <a:pt x="11381" y="24930"/>
                  <a:pt x="11461" y="24890"/>
                  <a:pt x="11521" y="24890"/>
                </a:cubicBezTo>
                <a:cubicBezTo>
                  <a:pt x="11580" y="24890"/>
                  <a:pt x="11640" y="24950"/>
                  <a:pt x="11720" y="24950"/>
                </a:cubicBezTo>
                <a:cubicBezTo>
                  <a:pt x="11859" y="24930"/>
                  <a:pt x="12018" y="24851"/>
                  <a:pt x="12157" y="24851"/>
                </a:cubicBezTo>
                <a:cubicBezTo>
                  <a:pt x="12197" y="24831"/>
                  <a:pt x="12297" y="24890"/>
                  <a:pt x="12356" y="24890"/>
                </a:cubicBezTo>
                <a:cubicBezTo>
                  <a:pt x="12436" y="24890"/>
                  <a:pt x="12495" y="24851"/>
                  <a:pt x="12575" y="24831"/>
                </a:cubicBezTo>
                <a:cubicBezTo>
                  <a:pt x="12655" y="24831"/>
                  <a:pt x="12714" y="24890"/>
                  <a:pt x="12774" y="24890"/>
                </a:cubicBezTo>
                <a:cubicBezTo>
                  <a:pt x="13013" y="24871"/>
                  <a:pt x="13192" y="24751"/>
                  <a:pt x="13371" y="24910"/>
                </a:cubicBezTo>
                <a:cubicBezTo>
                  <a:pt x="13590" y="24811"/>
                  <a:pt x="13829" y="24771"/>
                  <a:pt x="14027" y="24731"/>
                </a:cubicBezTo>
                <a:cubicBezTo>
                  <a:pt x="14127" y="24691"/>
                  <a:pt x="14127" y="24731"/>
                  <a:pt x="14226" y="24711"/>
                </a:cubicBezTo>
                <a:cubicBezTo>
                  <a:pt x="14525" y="24652"/>
                  <a:pt x="14843" y="24532"/>
                  <a:pt x="15142" y="24492"/>
                </a:cubicBezTo>
                <a:cubicBezTo>
                  <a:pt x="15261" y="24473"/>
                  <a:pt x="15380" y="24532"/>
                  <a:pt x="15500" y="24512"/>
                </a:cubicBezTo>
                <a:cubicBezTo>
                  <a:pt x="15599" y="24512"/>
                  <a:pt x="15679" y="24413"/>
                  <a:pt x="15778" y="24393"/>
                </a:cubicBezTo>
                <a:cubicBezTo>
                  <a:pt x="16534" y="24154"/>
                  <a:pt x="17310" y="24274"/>
                  <a:pt x="18126" y="24055"/>
                </a:cubicBezTo>
                <a:cubicBezTo>
                  <a:pt x="18285" y="24015"/>
                  <a:pt x="18444" y="23935"/>
                  <a:pt x="18604" y="23876"/>
                </a:cubicBezTo>
                <a:cubicBezTo>
                  <a:pt x="18604" y="23876"/>
                  <a:pt x="18663" y="23935"/>
                  <a:pt x="18703" y="23915"/>
                </a:cubicBezTo>
                <a:cubicBezTo>
                  <a:pt x="18822" y="23896"/>
                  <a:pt x="19002" y="23836"/>
                  <a:pt x="19141" y="23796"/>
                </a:cubicBezTo>
                <a:cubicBezTo>
                  <a:pt x="20215" y="23458"/>
                  <a:pt x="21230" y="22960"/>
                  <a:pt x="22066" y="22264"/>
                </a:cubicBezTo>
                <a:cubicBezTo>
                  <a:pt x="22125" y="22204"/>
                  <a:pt x="22185" y="22165"/>
                  <a:pt x="22245" y="22105"/>
                </a:cubicBezTo>
                <a:cubicBezTo>
                  <a:pt x="22563" y="21806"/>
                  <a:pt x="22861" y="21448"/>
                  <a:pt x="23100" y="21170"/>
                </a:cubicBezTo>
                <a:cubicBezTo>
                  <a:pt x="23319" y="20931"/>
                  <a:pt x="23558" y="20414"/>
                  <a:pt x="23797" y="20175"/>
                </a:cubicBezTo>
                <a:cubicBezTo>
                  <a:pt x="23816" y="20155"/>
                  <a:pt x="23777" y="20115"/>
                  <a:pt x="23777" y="20076"/>
                </a:cubicBezTo>
                <a:cubicBezTo>
                  <a:pt x="24015" y="19598"/>
                  <a:pt x="24155" y="19041"/>
                  <a:pt x="24254" y="18782"/>
                </a:cubicBezTo>
                <a:cubicBezTo>
                  <a:pt x="24413" y="18364"/>
                  <a:pt x="24433" y="17867"/>
                  <a:pt x="24533" y="17390"/>
                </a:cubicBezTo>
                <a:cubicBezTo>
                  <a:pt x="24612" y="16872"/>
                  <a:pt x="24771" y="16375"/>
                  <a:pt x="24732" y="15798"/>
                </a:cubicBezTo>
                <a:cubicBezTo>
                  <a:pt x="24712" y="15559"/>
                  <a:pt x="24712" y="15440"/>
                  <a:pt x="24712" y="15320"/>
                </a:cubicBezTo>
                <a:cubicBezTo>
                  <a:pt x="24712" y="15082"/>
                  <a:pt x="24632" y="14843"/>
                  <a:pt x="24612" y="14604"/>
                </a:cubicBezTo>
                <a:cubicBezTo>
                  <a:pt x="24592" y="14505"/>
                  <a:pt x="24652" y="14425"/>
                  <a:pt x="24632" y="14326"/>
                </a:cubicBezTo>
                <a:cubicBezTo>
                  <a:pt x="24573" y="13589"/>
                  <a:pt x="24493" y="12833"/>
                  <a:pt x="24354" y="12097"/>
                </a:cubicBezTo>
                <a:cubicBezTo>
                  <a:pt x="24194" y="11361"/>
                  <a:pt x="24015" y="10665"/>
                  <a:pt x="23797" y="9988"/>
                </a:cubicBezTo>
                <a:cubicBezTo>
                  <a:pt x="23757" y="9909"/>
                  <a:pt x="23816" y="9809"/>
                  <a:pt x="23777" y="9749"/>
                </a:cubicBezTo>
                <a:cubicBezTo>
                  <a:pt x="23757" y="9670"/>
                  <a:pt x="23657" y="9630"/>
                  <a:pt x="23617" y="9550"/>
                </a:cubicBezTo>
                <a:cubicBezTo>
                  <a:pt x="23598" y="9511"/>
                  <a:pt x="23657" y="9471"/>
                  <a:pt x="23637" y="9431"/>
                </a:cubicBezTo>
                <a:cubicBezTo>
                  <a:pt x="23617" y="9312"/>
                  <a:pt x="23419" y="8954"/>
                  <a:pt x="23379" y="8914"/>
                </a:cubicBezTo>
                <a:cubicBezTo>
                  <a:pt x="23339" y="8874"/>
                  <a:pt x="23419" y="8854"/>
                  <a:pt x="23399" y="8834"/>
                </a:cubicBezTo>
                <a:cubicBezTo>
                  <a:pt x="23379" y="8774"/>
                  <a:pt x="23339" y="8774"/>
                  <a:pt x="23319" y="8755"/>
                </a:cubicBezTo>
                <a:cubicBezTo>
                  <a:pt x="23299" y="8695"/>
                  <a:pt x="23359" y="8655"/>
                  <a:pt x="23319" y="8615"/>
                </a:cubicBezTo>
                <a:cubicBezTo>
                  <a:pt x="23279" y="8456"/>
                  <a:pt x="23140" y="8337"/>
                  <a:pt x="23080" y="8197"/>
                </a:cubicBezTo>
                <a:cubicBezTo>
                  <a:pt x="23060" y="8158"/>
                  <a:pt x="23100" y="8118"/>
                  <a:pt x="23100" y="8098"/>
                </a:cubicBezTo>
                <a:cubicBezTo>
                  <a:pt x="23080" y="8058"/>
                  <a:pt x="23021" y="8058"/>
                  <a:pt x="23001" y="8018"/>
                </a:cubicBezTo>
                <a:cubicBezTo>
                  <a:pt x="22941" y="7879"/>
                  <a:pt x="22842" y="7740"/>
                  <a:pt x="22782" y="7581"/>
                </a:cubicBezTo>
                <a:cubicBezTo>
                  <a:pt x="22742" y="7501"/>
                  <a:pt x="22762" y="7402"/>
                  <a:pt x="22722" y="7322"/>
                </a:cubicBezTo>
                <a:cubicBezTo>
                  <a:pt x="22643" y="7163"/>
                  <a:pt x="22503" y="7043"/>
                  <a:pt x="22404" y="6884"/>
                </a:cubicBezTo>
                <a:cubicBezTo>
                  <a:pt x="22245" y="6626"/>
                  <a:pt x="22066" y="6307"/>
                  <a:pt x="21887" y="5969"/>
                </a:cubicBezTo>
                <a:cubicBezTo>
                  <a:pt x="21767" y="5790"/>
                  <a:pt x="21727" y="5591"/>
                  <a:pt x="21648" y="5472"/>
                </a:cubicBezTo>
                <a:cubicBezTo>
                  <a:pt x="21608" y="5412"/>
                  <a:pt x="21469" y="5392"/>
                  <a:pt x="21429" y="5332"/>
                </a:cubicBezTo>
                <a:cubicBezTo>
                  <a:pt x="21389" y="5273"/>
                  <a:pt x="21369" y="5153"/>
                  <a:pt x="21329" y="5094"/>
                </a:cubicBezTo>
                <a:cubicBezTo>
                  <a:pt x="21310" y="5054"/>
                  <a:pt x="21250" y="5094"/>
                  <a:pt x="21230" y="5034"/>
                </a:cubicBezTo>
                <a:cubicBezTo>
                  <a:pt x="21230" y="5014"/>
                  <a:pt x="21270" y="4915"/>
                  <a:pt x="21270" y="4895"/>
                </a:cubicBezTo>
                <a:cubicBezTo>
                  <a:pt x="21210" y="4815"/>
                  <a:pt x="21111" y="4775"/>
                  <a:pt x="21071" y="4716"/>
                </a:cubicBezTo>
                <a:cubicBezTo>
                  <a:pt x="20852" y="4457"/>
                  <a:pt x="20534" y="4298"/>
                  <a:pt x="20295" y="4079"/>
                </a:cubicBezTo>
                <a:cubicBezTo>
                  <a:pt x="20156" y="3960"/>
                  <a:pt x="20036" y="3840"/>
                  <a:pt x="19897" y="3721"/>
                </a:cubicBezTo>
                <a:cubicBezTo>
                  <a:pt x="19857" y="3701"/>
                  <a:pt x="19797" y="3701"/>
                  <a:pt x="19797" y="3701"/>
                </a:cubicBezTo>
                <a:cubicBezTo>
                  <a:pt x="19738" y="3661"/>
                  <a:pt x="19758" y="3601"/>
                  <a:pt x="19738" y="3582"/>
                </a:cubicBezTo>
                <a:cubicBezTo>
                  <a:pt x="19698" y="3542"/>
                  <a:pt x="19579" y="3422"/>
                  <a:pt x="19579" y="3422"/>
                </a:cubicBezTo>
                <a:cubicBezTo>
                  <a:pt x="19081" y="3005"/>
                  <a:pt x="18564" y="2666"/>
                  <a:pt x="18106" y="2189"/>
                </a:cubicBezTo>
                <a:cubicBezTo>
                  <a:pt x="18345" y="2209"/>
                  <a:pt x="18524" y="2328"/>
                  <a:pt x="18723" y="2447"/>
                </a:cubicBezTo>
                <a:cubicBezTo>
                  <a:pt x="19141" y="2706"/>
                  <a:pt x="19559" y="2925"/>
                  <a:pt x="19937" y="3184"/>
                </a:cubicBezTo>
                <a:cubicBezTo>
                  <a:pt x="20016" y="3243"/>
                  <a:pt x="20116" y="3323"/>
                  <a:pt x="20215" y="3383"/>
                </a:cubicBezTo>
                <a:cubicBezTo>
                  <a:pt x="20315" y="3422"/>
                  <a:pt x="20454" y="3422"/>
                  <a:pt x="20534" y="3482"/>
                </a:cubicBezTo>
                <a:cubicBezTo>
                  <a:pt x="20573" y="3522"/>
                  <a:pt x="20633" y="3562"/>
                  <a:pt x="20693" y="3601"/>
                </a:cubicBezTo>
                <a:cubicBezTo>
                  <a:pt x="20733" y="3641"/>
                  <a:pt x="20792" y="3681"/>
                  <a:pt x="20792" y="3681"/>
                </a:cubicBezTo>
                <a:cubicBezTo>
                  <a:pt x="20792" y="3701"/>
                  <a:pt x="20772" y="3761"/>
                  <a:pt x="20812" y="3800"/>
                </a:cubicBezTo>
                <a:cubicBezTo>
                  <a:pt x="20852" y="3820"/>
                  <a:pt x="20971" y="3820"/>
                  <a:pt x="21011" y="3860"/>
                </a:cubicBezTo>
                <a:cubicBezTo>
                  <a:pt x="21031" y="3880"/>
                  <a:pt x="20991" y="3920"/>
                  <a:pt x="21011" y="3940"/>
                </a:cubicBezTo>
                <a:cubicBezTo>
                  <a:pt x="21031" y="3979"/>
                  <a:pt x="21071" y="3960"/>
                  <a:pt x="21111" y="3999"/>
                </a:cubicBezTo>
                <a:cubicBezTo>
                  <a:pt x="21310" y="4198"/>
                  <a:pt x="21389" y="4497"/>
                  <a:pt x="21668" y="4656"/>
                </a:cubicBezTo>
                <a:cubicBezTo>
                  <a:pt x="21707" y="5133"/>
                  <a:pt x="22105" y="5492"/>
                  <a:pt x="22404" y="5949"/>
                </a:cubicBezTo>
                <a:cubicBezTo>
                  <a:pt x="22503" y="6069"/>
                  <a:pt x="22603" y="6208"/>
                  <a:pt x="22682" y="6347"/>
                </a:cubicBezTo>
                <a:cubicBezTo>
                  <a:pt x="22702" y="6407"/>
                  <a:pt x="22643" y="6486"/>
                  <a:pt x="22662" y="6546"/>
                </a:cubicBezTo>
                <a:cubicBezTo>
                  <a:pt x="22682" y="6606"/>
                  <a:pt x="22782" y="6665"/>
                  <a:pt x="22802" y="6725"/>
                </a:cubicBezTo>
                <a:cubicBezTo>
                  <a:pt x="22921" y="6984"/>
                  <a:pt x="23060" y="7223"/>
                  <a:pt x="23200" y="7481"/>
                </a:cubicBezTo>
                <a:cubicBezTo>
                  <a:pt x="23419" y="7939"/>
                  <a:pt x="23498" y="8317"/>
                  <a:pt x="23677" y="8655"/>
                </a:cubicBezTo>
                <a:cubicBezTo>
                  <a:pt x="23856" y="9013"/>
                  <a:pt x="24035" y="9332"/>
                  <a:pt x="24155" y="9670"/>
                </a:cubicBezTo>
                <a:cubicBezTo>
                  <a:pt x="24155" y="9729"/>
                  <a:pt x="24115" y="9809"/>
                  <a:pt x="24135" y="9849"/>
                </a:cubicBezTo>
                <a:cubicBezTo>
                  <a:pt x="24155" y="9928"/>
                  <a:pt x="24214" y="9948"/>
                  <a:pt x="24234" y="10008"/>
                </a:cubicBezTo>
                <a:cubicBezTo>
                  <a:pt x="24274" y="10127"/>
                  <a:pt x="24234" y="10267"/>
                  <a:pt x="24274" y="10366"/>
                </a:cubicBezTo>
                <a:cubicBezTo>
                  <a:pt x="24274" y="10426"/>
                  <a:pt x="24374" y="10426"/>
                  <a:pt x="24393" y="10486"/>
                </a:cubicBezTo>
                <a:cubicBezTo>
                  <a:pt x="24433" y="10525"/>
                  <a:pt x="24374" y="10605"/>
                  <a:pt x="24393" y="10645"/>
                </a:cubicBezTo>
                <a:cubicBezTo>
                  <a:pt x="24393" y="10704"/>
                  <a:pt x="24413" y="10724"/>
                  <a:pt x="24413" y="10784"/>
                </a:cubicBezTo>
                <a:cubicBezTo>
                  <a:pt x="24433" y="11102"/>
                  <a:pt x="24672" y="11202"/>
                  <a:pt x="24752" y="11421"/>
                </a:cubicBezTo>
                <a:cubicBezTo>
                  <a:pt x="24831" y="11659"/>
                  <a:pt x="24851" y="11898"/>
                  <a:pt x="24891" y="12157"/>
                </a:cubicBezTo>
                <a:cubicBezTo>
                  <a:pt x="24931" y="12475"/>
                  <a:pt x="25030" y="12853"/>
                  <a:pt x="24970" y="13072"/>
                </a:cubicBezTo>
                <a:cubicBezTo>
                  <a:pt x="24871" y="13410"/>
                  <a:pt x="25070" y="13729"/>
                  <a:pt x="25130" y="14047"/>
                </a:cubicBezTo>
                <a:cubicBezTo>
                  <a:pt x="25189" y="14266"/>
                  <a:pt x="25150" y="14524"/>
                  <a:pt x="25150" y="14664"/>
                </a:cubicBezTo>
                <a:cubicBezTo>
                  <a:pt x="25150" y="14723"/>
                  <a:pt x="25209" y="14783"/>
                  <a:pt x="25209" y="14863"/>
                </a:cubicBezTo>
                <a:cubicBezTo>
                  <a:pt x="25209" y="14982"/>
                  <a:pt x="25229" y="15101"/>
                  <a:pt x="25229" y="15221"/>
                </a:cubicBezTo>
                <a:cubicBezTo>
                  <a:pt x="25249" y="15360"/>
                  <a:pt x="25309" y="15499"/>
                  <a:pt x="25249" y="15639"/>
                </a:cubicBezTo>
                <a:cubicBezTo>
                  <a:pt x="25269" y="15778"/>
                  <a:pt x="25408" y="15838"/>
                  <a:pt x="25428" y="15977"/>
                </a:cubicBezTo>
                <a:cubicBezTo>
                  <a:pt x="25309" y="16136"/>
                  <a:pt x="25468" y="16335"/>
                  <a:pt x="25468" y="16474"/>
                </a:cubicBezTo>
                <a:cubicBezTo>
                  <a:pt x="25468" y="16534"/>
                  <a:pt x="25408" y="16594"/>
                  <a:pt x="25408" y="16653"/>
                </a:cubicBezTo>
                <a:cubicBezTo>
                  <a:pt x="25428" y="16852"/>
                  <a:pt x="25488" y="17071"/>
                  <a:pt x="25488" y="17230"/>
                </a:cubicBezTo>
                <a:cubicBezTo>
                  <a:pt x="25488" y="17270"/>
                  <a:pt x="25428" y="17350"/>
                  <a:pt x="25428" y="17390"/>
                </a:cubicBezTo>
                <a:cubicBezTo>
                  <a:pt x="25408" y="17668"/>
                  <a:pt x="25428" y="17947"/>
                  <a:pt x="25388" y="18245"/>
                </a:cubicBezTo>
                <a:cubicBezTo>
                  <a:pt x="25368" y="18524"/>
                  <a:pt x="25329" y="18862"/>
                  <a:pt x="25249" y="19160"/>
                </a:cubicBezTo>
                <a:cubicBezTo>
                  <a:pt x="25150" y="19598"/>
                  <a:pt x="24970" y="19996"/>
                  <a:pt x="24851" y="20394"/>
                </a:cubicBezTo>
                <a:cubicBezTo>
                  <a:pt x="24851" y="20394"/>
                  <a:pt x="24771" y="20414"/>
                  <a:pt x="24752" y="20473"/>
                </a:cubicBezTo>
                <a:cubicBezTo>
                  <a:pt x="24712" y="20613"/>
                  <a:pt x="24712" y="20812"/>
                  <a:pt x="24652" y="20931"/>
                </a:cubicBezTo>
                <a:cubicBezTo>
                  <a:pt x="24592" y="21110"/>
                  <a:pt x="24433" y="21229"/>
                  <a:pt x="24453" y="21428"/>
                </a:cubicBezTo>
                <a:cubicBezTo>
                  <a:pt x="24354" y="21627"/>
                  <a:pt x="24155" y="21747"/>
                  <a:pt x="24075" y="21906"/>
                </a:cubicBezTo>
                <a:cubicBezTo>
                  <a:pt x="24035" y="21966"/>
                  <a:pt x="24055" y="22045"/>
                  <a:pt x="23996" y="22105"/>
                </a:cubicBezTo>
                <a:cubicBezTo>
                  <a:pt x="23916" y="22165"/>
                  <a:pt x="23836" y="22165"/>
                  <a:pt x="23757" y="22224"/>
                </a:cubicBezTo>
                <a:cubicBezTo>
                  <a:pt x="23578" y="22324"/>
                  <a:pt x="23518" y="22463"/>
                  <a:pt x="23419" y="22582"/>
                </a:cubicBezTo>
                <a:cubicBezTo>
                  <a:pt x="23339" y="22722"/>
                  <a:pt x="23200" y="22881"/>
                  <a:pt x="23040" y="23000"/>
                </a:cubicBezTo>
                <a:cubicBezTo>
                  <a:pt x="22643" y="23319"/>
                  <a:pt x="22105" y="23557"/>
                  <a:pt x="21747" y="23756"/>
                </a:cubicBezTo>
                <a:cubicBezTo>
                  <a:pt x="21688" y="23816"/>
                  <a:pt x="21648" y="23816"/>
                  <a:pt x="21568" y="23856"/>
                </a:cubicBezTo>
                <a:cubicBezTo>
                  <a:pt x="21409" y="23935"/>
                  <a:pt x="21270" y="24055"/>
                  <a:pt x="21130" y="24114"/>
                </a:cubicBezTo>
                <a:cubicBezTo>
                  <a:pt x="20772" y="24254"/>
                  <a:pt x="20414" y="24274"/>
                  <a:pt x="20096" y="24373"/>
                </a:cubicBezTo>
                <a:cubicBezTo>
                  <a:pt x="19897" y="24433"/>
                  <a:pt x="19718" y="24572"/>
                  <a:pt x="19519" y="24612"/>
                </a:cubicBezTo>
                <a:cubicBezTo>
                  <a:pt x="19280" y="24691"/>
                  <a:pt x="19021" y="24691"/>
                  <a:pt x="18803" y="24711"/>
                </a:cubicBezTo>
                <a:cubicBezTo>
                  <a:pt x="18743" y="24771"/>
                  <a:pt x="18624" y="24791"/>
                  <a:pt x="18584" y="24910"/>
                </a:cubicBezTo>
                <a:cubicBezTo>
                  <a:pt x="18504" y="24930"/>
                  <a:pt x="18484" y="24811"/>
                  <a:pt x="18405" y="24831"/>
                </a:cubicBezTo>
                <a:cubicBezTo>
                  <a:pt x="18405" y="24831"/>
                  <a:pt x="18345" y="24930"/>
                  <a:pt x="18345" y="24930"/>
                </a:cubicBezTo>
                <a:cubicBezTo>
                  <a:pt x="18305" y="24950"/>
                  <a:pt x="18246" y="24950"/>
                  <a:pt x="18206" y="24950"/>
                </a:cubicBezTo>
                <a:cubicBezTo>
                  <a:pt x="18007" y="24990"/>
                  <a:pt x="17768" y="24930"/>
                  <a:pt x="17629" y="25030"/>
                </a:cubicBezTo>
                <a:cubicBezTo>
                  <a:pt x="16912" y="25408"/>
                  <a:pt x="16077" y="25308"/>
                  <a:pt x="15420" y="25646"/>
                </a:cubicBezTo>
                <a:cubicBezTo>
                  <a:pt x="15042" y="25706"/>
                  <a:pt x="14425" y="25786"/>
                  <a:pt x="14067" y="26044"/>
                </a:cubicBezTo>
                <a:cubicBezTo>
                  <a:pt x="13709" y="25945"/>
                  <a:pt x="13351" y="26124"/>
                  <a:pt x="12993" y="26204"/>
                </a:cubicBezTo>
                <a:cubicBezTo>
                  <a:pt x="12774" y="26243"/>
                  <a:pt x="12555" y="26223"/>
                  <a:pt x="12336" y="26263"/>
                </a:cubicBezTo>
                <a:cubicBezTo>
                  <a:pt x="12297" y="26263"/>
                  <a:pt x="12177" y="26363"/>
                  <a:pt x="12157" y="26363"/>
                </a:cubicBezTo>
                <a:cubicBezTo>
                  <a:pt x="12137" y="26363"/>
                  <a:pt x="12137" y="26303"/>
                  <a:pt x="12098" y="26323"/>
                </a:cubicBezTo>
                <a:cubicBezTo>
                  <a:pt x="11978" y="26343"/>
                  <a:pt x="11899" y="26403"/>
                  <a:pt x="11779" y="26422"/>
                </a:cubicBezTo>
                <a:cubicBezTo>
                  <a:pt x="11620" y="26442"/>
                  <a:pt x="11441" y="26422"/>
                  <a:pt x="11282" y="26422"/>
                </a:cubicBezTo>
                <a:cubicBezTo>
                  <a:pt x="11083" y="26403"/>
                  <a:pt x="10904" y="26343"/>
                  <a:pt x="10725" y="26343"/>
                </a:cubicBezTo>
                <a:cubicBezTo>
                  <a:pt x="10347" y="26363"/>
                  <a:pt x="9949" y="26661"/>
                  <a:pt x="9571" y="26482"/>
                </a:cubicBezTo>
                <a:cubicBezTo>
                  <a:pt x="9412" y="26582"/>
                  <a:pt x="9292" y="26522"/>
                  <a:pt x="9173" y="26442"/>
                </a:cubicBezTo>
                <a:cubicBezTo>
                  <a:pt x="8874" y="26582"/>
                  <a:pt x="8576" y="26522"/>
                  <a:pt x="8297" y="26522"/>
                </a:cubicBezTo>
                <a:cubicBezTo>
                  <a:pt x="8118" y="26522"/>
                  <a:pt x="7979" y="26562"/>
                  <a:pt x="7820" y="26562"/>
                </a:cubicBezTo>
                <a:cubicBezTo>
                  <a:pt x="7661" y="26542"/>
                  <a:pt x="7621" y="26462"/>
                  <a:pt x="7502" y="26502"/>
                </a:cubicBezTo>
                <a:cubicBezTo>
                  <a:pt x="7362" y="26542"/>
                  <a:pt x="6885" y="26403"/>
                  <a:pt x="6765" y="26383"/>
                </a:cubicBezTo>
                <a:cubicBezTo>
                  <a:pt x="6686" y="26383"/>
                  <a:pt x="6626" y="26403"/>
                  <a:pt x="6586" y="26383"/>
                </a:cubicBezTo>
                <a:cubicBezTo>
                  <a:pt x="6566" y="26383"/>
                  <a:pt x="6566" y="26323"/>
                  <a:pt x="6566" y="26323"/>
                </a:cubicBezTo>
                <a:cubicBezTo>
                  <a:pt x="6328" y="26303"/>
                  <a:pt x="5890" y="26243"/>
                  <a:pt x="5790" y="26263"/>
                </a:cubicBezTo>
                <a:cubicBezTo>
                  <a:pt x="5651" y="26323"/>
                  <a:pt x="5512" y="26184"/>
                  <a:pt x="5412" y="26144"/>
                </a:cubicBezTo>
                <a:cubicBezTo>
                  <a:pt x="4935" y="25965"/>
                  <a:pt x="4636" y="25925"/>
                  <a:pt x="4219" y="25925"/>
                </a:cubicBezTo>
                <a:cubicBezTo>
                  <a:pt x="4119" y="25885"/>
                  <a:pt x="4079" y="25845"/>
                  <a:pt x="4040" y="25786"/>
                </a:cubicBezTo>
                <a:cubicBezTo>
                  <a:pt x="3980" y="25686"/>
                  <a:pt x="3841" y="25925"/>
                  <a:pt x="3861" y="25766"/>
                </a:cubicBezTo>
                <a:cubicBezTo>
                  <a:pt x="3662" y="25746"/>
                  <a:pt x="3642" y="25666"/>
                  <a:pt x="3443" y="25567"/>
                </a:cubicBezTo>
                <a:cubicBezTo>
                  <a:pt x="3343" y="25746"/>
                  <a:pt x="3204" y="25487"/>
                  <a:pt x="3204" y="25487"/>
                </a:cubicBezTo>
                <a:cubicBezTo>
                  <a:pt x="3144" y="25447"/>
                  <a:pt x="3085" y="25507"/>
                  <a:pt x="3065" y="25487"/>
                </a:cubicBezTo>
                <a:cubicBezTo>
                  <a:pt x="2905" y="25388"/>
                  <a:pt x="2806" y="25209"/>
                  <a:pt x="2647" y="25129"/>
                </a:cubicBezTo>
                <a:cubicBezTo>
                  <a:pt x="2527" y="25089"/>
                  <a:pt x="2408" y="25109"/>
                  <a:pt x="2269" y="25089"/>
                </a:cubicBezTo>
                <a:cubicBezTo>
                  <a:pt x="1931" y="25030"/>
                  <a:pt x="1493" y="24791"/>
                  <a:pt x="1075" y="24552"/>
                </a:cubicBezTo>
                <a:cubicBezTo>
                  <a:pt x="916" y="24691"/>
                  <a:pt x="1155" y="24751"/>
                  <a:pt x="1214" y="24831"/>
                </a:cubicBezTo>
                <a:cubicBezTo>
                  <a:pt x="1354" y="25010"/>
                  <a:pt x="1473" y="25109"/>
                  <a:pt x="1592" y="25169"/>
                </a:cubicBezTo>
                <a:cubicBezTo>
                  <a:pt x="1672" y="25189"/>
                  <a:pt x="1692" y="25288"/>
                  <a:pt x="1712" y="25308"/>
                </a:cubicBezTo>
                <a:cubicBezTo>
                  <a:pt x="2030" y="25567"/>
                  <a:pt x="2508" y="25865"/>
                  <a:pt x="2806" y="25945"/>
                </a:cubicBezTo>
                <a:cubicBezTo>
                  <a:pt x="3284" y="26104"/>
                  <a:pt x="3681" y="26343"/>
                  <a:pt x="4139" y="26522"/>
                </a:cubicBezTo>
                <a:cubicBezTo>
                  <a:pt x="4378" y="26601"/>
                  <a:pt x="4676" y="26701"/>
                  <a:pt x="4855" y="26721"/>
                </a:cubicBezTo>
                <a:cubicBezTo>
                  <a:pt x="4935" y="26741"/>
                  <a:pt x="4955" y="26820"/>
                  <a:pt x="4995" y="26840"/>
                </a:cubicBezTo>
                <a:cubicBezTo>
                  <a:pt x="5174" y="26900"/>
                  <a:pt x="5412" y="26940"/>
                  <a:pt x="5611" y="26980"/>
                </a:cubicBezTo>
                <a:cubicBezTo>
                  <a:pt x="5850" y="27039"/>
                  <a:pt x="6089" y="27099"/>
                  <a:pt x="6228" y="27119"/>
                </a:cubicBezTo>
                <a:cubicBezTo>
                  <a:pt x="6268" y="27119"/>
                  <a:pt x="6268" y="27178"/>
                  <a:pt x="6268" y="27178"/>
                </a:cubicBezTo>
                <a:cubicBezTo>
                  <a:pt x="6507" y="27258"/>
                  <a:pt x="6606" y="27159"/>
                  <a:pt x="6765" y="27198"/>
                </a:cubicBezTo>
                <a:cubicBezTo>
                  <a:pt x="6765" y="27198"/>
                  <a:pt x="6825" y="27258"/>
                  <a:pt x="6885" y="27278"/>
                </a:cubicBezTo>
                <a:cubicBezTo>
                  <a:pt x="6964" y="27298"/>
                  <a:pt x="7024" y="27258"/>
                  <a:pt x="7064" y="27258"/>
                </a:cubicBezTo>
                <a:cubicBezTo>
                  <a:pt x="7322" y="27298"/>
                  <a:pt x="7581" y="27397"/>
                  <a:pt x="7820" y="27417"/>
                </a:cubicBezTo>
                <a:cubicBezTo>
                  <a:pt x="8019" y="27417"/>
                  <a:pt x="8258" y="27338"/>
                  <a:pt x="8437" y="27358"/>
                </a:cubicBezTo>
                <a:cubicBezTo>
                  <a:pt x="8556" y="27358"/>
                  <a:pt x="8596" y="27417"/>
                  <a:pt x="8636" y="27437"/>
                </a:cubicBezTo>
                <a:cubicBezTo>
                  <a:pt x="8656" y="27437"/>
                  <a:pt x="8675" y="27377"/>
                  <a:pt x="8675" y="27377"/>
                </a:cubicBezTo>
                <a:cubicBezTo>
                  <a:pt x="9034" y="27417"/>
                  <a:pt x="9451" y="27457"/>
                  <a:pt x="9670" y="27497"/>
                </a:cubicBezTo>
                <a:cubicBezTo>
                  <a:pt x="9730" y="27497"/>
                  <a:pt x="9750" y="27457"/>
                  <a:pt x="9790" y="27457"/>
                </a:cubicBezTo>
                <a:cubicBezTo>
                  <a:pt x="10008" y="27417"/>
                  <a:pt x="10148" y="27437"/>
                  <a:pt x="10367" y="27437"/>
                </a:cubicBezTo>
                <a:cubicBezTo>
                  <a:pt x="10585" y="27437"/>
                  <a:pt x="10904" y="27377"/>
                  <a:pt x="11162" y="27358"/>
                </a:cubicBezTo>
                <a:cubicBezTo>
                  <a:pt x="11222" y="27358"/>
                  <a:pt x="11302" y="27377"/>
                  <a:pt x="11381" y="27377"/>
                </a:cubicBezTo>
                <a:cubicBezTo>
                  <a:pt x="12018" y="27318"/>
                  <a:pt x="12973" y="27318"/>
                  <a:pt x="13649" y="27178"/>
                </a:cubicBezTo>
                <a:cubicBezTo>
                  <a:pt x="14346" y="27039"/>
                  <a:pt x="14983" y="26860"/>
                  <a:pt x="15599" y="26741"/>
                </a:cubicBezTo>
                <a:cubicBezTo>
                  <a:pt x="15957" y="26661"/>
                  <a:pt x="16256" y="26562"/>
                  <a:pt x="16554" y="26502"/>
                </a:cubicBezTo>
                <a:cubicBezTo>
                  <a:pt x="16952" y="26422"/>
                  <a:pt x="17390" y="26442"/>
                  <a:pt x="17828" y="26323"/>
                </a:cubicBezTo>
                <a:cubicBezTo>
                  <a:pt x="17967" y="26283"/>
                  <a:pt x="18106" y="26223"/>
                  <a:pt x="18246" y="26164"/>
                </a:cubicBezTo>
                <a:cubicBezTo>
                  <a:pt x="18763" y="26005"/>
                  <a:pt x="19101" y="25905"/>
                  <a:pt x="19539" y="25806"/>
                </a:cubicBezTo>
                <a:lnTo>
                  <a:pt x="20116" y="25666"/>
                </a:lnTo>
                <a:cubicBezTo>
                  <a:pt x="20315" y="25607"/>
                  <a:pt x="20534" y="25547"/>
                  <a:pt x="20733" y="25487"/>
                </a:cubicBezTo>
                <a:cubicBezTo>
                  <a:pt x="21130" y="25348"/>
                  <a:pt x="21528" y="25209"/>
                  <a:pt x="21906" y="25030"/>
                </a:cubicBezTo>
                <a:cubicBezTo>
                  <a:pt x="22583" y="24751"/>
                  <a:pt x="23220" y="24333"/>
                  <a:pt x="23797" y="23856"/>
                </a:cubicBezTo>
                <a:cubicBezTo>
                  <a:pt x="24433" y="23279"/>
                  <a:pt x="25010" y="22602"/>
                  <a:pt x="25468" y="21866"/>
                </a:cubicBezTo>
                <a:cubicBezTo>
                  <a:pt x="26105" y="20891"/>
                  <a:pt x="26542" y="19697"/>
                  <a:pt x="26662" y="18563"/>
                </a:cubicBezTo>
                <a:cubicBezTo>
                  <a:pt x="26761" y="17608"/>
                  <a:pt x="26861" y="16474"/>
                  <a:pt x="26781" y="15479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22"/>
          <p:cNvSpPr/>
          <p:nvPr/>
        </p:nvSpPr>
        <p:spPr>
          <a:xfrm rot="-1027525">
            <a:off x="446127" y="759675"/>
            <a:ext cx="873168" cy="1079220"/>
          </a:xfrm>
          <a:custGeom>
            <a:avLst/>
            <a:gdLst/>
            <a:ahLst/>
            <a:cxnLst/>
            <a:rect l="l" t="t" r="r" b="b"/>
            <a:pathLst>
              <a:path w="26881" h="33222" extrusionOk="0">
                <a:moveTo>
                  <a:pt x="9335" y="18405"/>
                </a:moveTo>
                <a:cubicBezTo>
                  <a:pt x="9327" y="18416"/>
                  <a:pt x="9319" y="18428"/>
                  <a:pt x="9312" y="18439"/>
                </a:cubicBezTo>
                <a:cubicBezTo>
                  <a:pt x="9319" y="18429"/>
                  <a:pt x="9327" y="18417"/>
                  <a:pt x="9335" y="18405"/>
                </a:cubicBezTo>
                <a:close/>
                <a:moveTo>
                  <a:pt x="8914" y="18817"/>
                </a:moveTo>
                <a:lnTo>
                  <a:pt x="8914" y="18817"/>
                </a:lnTo>
                <a:cubicBezTo>
                  <a:pt x="8904" y="18836"/>
                  <a:pt x="8895" y="18854"/>
                  <a:pt x="8887" y="18871"/>
                </a:cubicBezTo>
                <a:lnTo>
                  <a:pt x="8887" y="18871"/>
                </a:lnTo>
                <a:lnTo>
                  <a:pt x="8914" y="18817"/>
                </a:lnTo>
                <a:close/>
                <a:moveTo>
                  <a:pt x="7761" y="25656"/>
                </a:moveTo>
                <a:lnTo>
                  <a:pt x="7760" y="25661"/>
                </a:lnTo>
                <a:cubicBezTo>
                  <a:pt x="7760" y="25660"/>
                  <a:pt x="7761" y="25658"/>
                  <a:pt x="7761" y="25656"/>
                </a:cubicBezTo>
                <a:close/>
                <a:moveTo>
                  <a:pt x="7641" y="25801"/>
                </a:moveTo>
                <a:lnTo>
                  <a:pt x="7641" y="25801"/>
                </a:lnTo>
                <a:cubicBezTo>
                  <a:pt x="7633" y="25805"/>
                  <a:pt x="7626" y="25810"/>
                  <a:pt x="7619" y="25814"/>
                </a:cubicBezTo>
                <a:lnTo>
                  <a:pt x="7619" y="25814"/>
                </a:lnTo>
                <a:cubicBezTo>
                  <a:pt x="7626" y="25811"/>
                  <a:pt x="7633" y="25807"/>
                  <a:pt x="7641" y="25801"/>
                </a:cubicBezTo>
                <a:close/>
                <a:moveTo>
                  <a:pt x="2945" y="27653"/>
                </a:moveTo>
                <a:cubicBezTo>
                  <a:pt x="2938" y="27674"/>
                  <a:pt x="2932" y="27694"/>
                  <a:pt x="2925" y="27711"/>
                </a:cubicBezTo>
                <a:cubicBezTo>
                  <a:pt x="2934" y="27689"/>
                  <a:pt x="2941" y="27670"/>
                  <a:pt x="2945" y="27653"/>
                </a:cubicBezTo>
                <a:close/>
                <a:moveTo>
                  <a:pt x="3400" y="31173"/>
                </a:moveTo>
                <a:cubicBezTo>
                  <a:pt x="3395" y="31179"/>
                  <a:pt x="3389" y="31186"/>
                  <a:pt x="3383" y="31192"/>
                </a:cubicBezTo>
                <a:cubicBezTo>
                  <a:pt x="3389" y="31186"/>
                  <a:pt x="3395" y="31180"/>
                  <a:pt x="3400" y="31173"/>
                </a:cubicBezTo>
                <a:close/>
                <a:moveTo>
                  <a:pt x="2686" y="31829"/>
                </a:moveTo>
                <a:cubicBezTo>
                  <a:pt x="2666" y="31909"/>
                  <a:pt x="2587" y="31988"/>
                  <a:pt x="2468" y="32068"/>
                </a:cubicBezTo>
                <a:cubicBezTo>
                  <a:pt x="2507" y="31968"/>
                  <a:pt x="2587" y="31889"/>
                  <a:pt x="2686" y="31829"/>
                </a:cubicBezTo>
                <a:close/>
                <a:moveTo>
                  <a:pt x="2249" y="31929"/>
                </a:moveTo>
                <a:cubicBezTo>
                  <a:pt x="2288" y="31968"/>
                  <a:pt x="2308" y="32048"/>
                  <a:pt x="2288" y="32147"/>
                </a:cubicBezTo>
                <a:cubicBezTo>
                  <a:pt x="2229" y="32187"/>
                  <a:pt x="2149" y="32227"/>
                  <a:pt x="2090" y="32247"/>
                </a:cubicBezTo>
                <a:cubicBezTo>
                  <a:pt x="2090" y="32207"/>
                  <a:pt x="2090" y="32187"/>
                  <a:pt x="2090" y="32147"/>
                </a:cubicBezTo>
                <a:cubicBezTo>
                  <a:pt x="2149" y="32088"/>
                  <a:pt x="2189" y="32008"/>
                  <a:pt x="2249" y="31929"/>
                </a:cubicBezTo>
                <a:close/>
                <a:moveTo>
                  <a:pt x="25318" y="0"/>
                </a:moveTo>
                <a:cubicBezTo>
                  <a:pt x="25303" y="0"/>
                  <a:pt x="25289" y="5"/>
                  <a:pt x="25269" y="15"/>
                </a:cubicBezTo>
                <a:cubicBezTo>
                  <a:pt x="25265" y="11"/>
                  <a:pt x="25261" y="10"/>
                  <a:pt x="25257" y="10"/>
                </a:cubicBezTo>
                <a:cubicBezTo>
                  <a:pt x="25241" y="10"/>
                  <a:pt x="25225" y="39"/>
                  <a:pt x="25209" y="55"/>
                </a:cubicBezTo>
                <a:lnTo>
                  <a:pt x="25149" y="115"/>
                </a:lnTo>
                <a:cubicBezTo>
                  <a:pt x="25070" y="214"/>
                  <a:pt x="24990" y="333"/>
                  <a:pt x="24911" y="473"/>
                </a:cubicBezTo>
                <a:cubicBezTo>
                  <a:pt x="24897" y="478"/>
                  <a:pt x="24887" y="481"/>
                  <a:pt x="24880" y="481"/>
                </a:cubicBezTo>
                <a:cubicBezTo>
                  <a:pt x="24814" y="481"/>
                  <a:pt x="25002" y="254"/>
                  <a:pt x="24930" y="254"/>
                </a:cubicBezTo>
                <a:cubicBezTo>
                  <a:pt x="24791" y="532"/>
                  <a:pt x="24632" y="711"/>
                  <a:pt x="24274" y="1010"/>
                </a:cubicBezTo>
                <a:lnTo>
                  <a:pt x="24294" y="930"/>
                </a:lnTo>
                <a:lnTo>
                  <a:pt x="24294" y="930"/>
                </a:lnTo>
                <a:cubicBezTo>
                  <a:pt x="24035" y="1209"/>
                  <a:pt x="23936" y="1308"/>
                  <a:pt x="23796" y="1448"/>
                </a:cubicBezTo>
                <a:cubicBezTo>
                  <a:pt x="23657" y="1587"/>
                  <a:pt x="23518" y="1706"/>
                  <a:pt x="23379" y="1806"/>
                </a:cubicBezTo>
                <a:cubicBezTo>
                  <a:pt x="23100" y="2044"/>
                  <a:pt x="22821" y="2283"/>
                  <a:pt x="22423" y="2641"/>
                </a:cubicBezTo>
                <a:lnTo>
                  <a:pt x="22563" y="2681"/>
                </a:lnTo>
                <a:cubicBezTo>
                  <a:pt x="22404" y="2840"/>
                  <a:pt x="22344" y="2840"/>
                  <a:pt x="22244" y="2900"/>
                </a:cubicBezTo>
                <a:cubicBezTo>
                  <a:pt x="22237" y="2956"/>
                  <a:pt x="22247" y="2978"/>
                  <a:pt x="22268" y="2978"/>
                </a:cubicBezTo>
                <a:cubicBezTo>
                  <a:pt x="22344" y="2978"/>
                  <a:pt x="22566" y="2682"/>
                  <a:pt x="22650" y="2682"/>
                </a:cubicBezTo>
                <a:cubicBezTo>
                  <a:pt x="22673" y="2682"/>
                  <a:pt x="22686" y="2705"/>
                  <a:pt x="22682" y="2761"/>
                </a:cubicBezTo>
                <a:cubicBezTo>
                  <a:pt x="22291" y="2800"/>
                  <a:pt x="21593" y="3896"/>
                  <a:pt x="21248" y="3896"/>
                </a:cubicBezTo>
                <a:cubicBezTo>
                  <a:pt x="21241" y="3896"/>
                  <a:pt x="21236" y="3896"/>
                  <a:pt x="21230" y="3895"/>
                </a:cubicBezTo>
                <a:lnTo>
                  <a:pt x="21230" y="3895"/>
                </a:lnTo>
                <a:cubicBezTo>
                  <a:pt x="20991" y="4153"/>
                  <a:pt x="21389" y="3915"/>
                  <a:pt x="21150" y="4173"/>
                </a:cubicBezTo>
                <a:lnTo>
                  <a:pt x="21031" y="4193"/>
                </a:lnTo>
                <a:lnTo>
                  <a:pt x="21051" y="4333"/>
                </a:lnTo>
                <a:cubicBezTo>
                  <a:pt x="20922" y="4447"/>
                  <a:pt x="20814" y="4489"/>
                  <a:pt x="20741" y="4489"/>
                </a:cubicBezTo>
                <a:cubicBezTo>
                  <a:pt x="20712" y="4489"/>
                  <a:pt x="20689" y="4483"/>
                  <a:pt x="20673" y="4472"/>
                </a:cubicBezTo>
                <a:cubicBezTo>
                  <a:pt x="20712" y="4432"/>
                  <a:pt x="20772" y="4333"/>
                  <a:pt x="20812" y="4293"/>
                </a:cubicBezTo>
                <a:lnTo>
                  <a:pt x="20812" y="4293"/>
                </a:lnTo>
                <a:cubicBezTo>
                  <a:pt x="20553" y="4432"/>
                  <a:pt x="20295" y="4870"/>
                  <a:pt x="20195" y="4989"/>
                </a:cubicBezTo>
                <a:lnTo>
                  <a:pt x="20434" y="4790"/>
                </a:lnTo>
                <a:lnTo>
                  <a:pt x="20434" y="4790"/>
                </a:lnTo>
                <a:cubicBezTo>
                  <a:pt x="20135" y="5168"/>
                  <a:pt x="19777" y="5566"/>
                  <a:pt x="19419" y="5964"/>
                </a:cubicBezTo>
                <a:cubicBezTo>
                  <a:pt x="19081" y="6362"/>
                  <a:pt x="18743" y="6780"/>
                  <a:pt x="18504" y="7178"/>
                </a:cubicBezTo>
                <a:lnTo>
                  <a:pt x="18584" y="7178"/>
                </a:lnTo>
                <a:cubicBezTo>
                  <a:pt x="18205" y="7775"/>
                  <a:pt x="18166" y="7556"/>
                  <a:pt x="17708" y="8192"/>
                </a:cubicBezTo>
                <a:lnTo>
                  <a:pt x="17708" y="8153"/>
                </a:lnTo>
                <a:cubicBezTo>
                  <a:pt x="17648" y="8312"/>
                  <a:pt x="17549" y="8491"/>
                  <a:pt x="17410" y="8650"/>
                </a:cubicBezTo>
                <a:cubicBezTo>
                  <a:pt x="17422" y="8607"/>
                  <a:pt x="17414" y="8592"/>
                  <a:pt x="17394" y="8592"/>
                </a:cubicBezTo>
                <a:cubicBezTo>
                  <a:pt x="17345" y="8592"/>
                  <a:pt x="17221" y="8689"/>
                  <a:pt x="17174" y="8689"/>
                </a:cubicBezTo>
                <a:cubicBezTo>
                  <a:pt x="17152" y="8689"/>
                  <a:pt x="17146" y="8669"/>
                  <a:pt x="17171" y="8610"/>
                </a:cubicBezTo>
                <a:lnTo>
                  <a:pt x="17171" y="8610"/>
                </a:lnTo>
                <a:cubicBezTo>
                  <a:pt x="16773" y="9267"/>
                  <a:pt x="16992" y="8968"/>
                  <a:pt x="16833" y="9486"/>
                </a:cubicBezTo>
                <a:lnTo>
                  <a:pt x="16693" y="9525"/>
                </a:lnTo>
                <a:cubicBezTo>
                  <a:pt x="16634" y="9705"/>
                  <a:pt x="16673" y="9744"/>
                  <a:pt x="16435" y="10063"/>
                </a:cubicBezTo>
                <a:cubicBezTo>
                  <a:pt x="16479" y="9968"/>
                  <a:pt x="16467" y="9943"/>
                  <a:pt x="16435" y="9943"/>
                </a:cubicBezTo>
                <a:cubicBezTo>
                  <a:pt x="16401" y="9943"/>
                  <a:pt x="16346" y="9970"/>
                  <a:pt x="16311" y="9970"/>
                </a:cubicBezTo>
                <a:cubicBezTo>
                  <a:pt x="16274" y="9970"/>
                  <a:pt x="16260" y="9941"/>
                  <a:pt x="16315" y="9824"/>
                </a:cubicBezTo>
                <a:lnTo>
                  <a:pt x="16315" y="9824"/>
                </a:lnTo>
                <a:cubicBezTo>
                  <a:pt x="15619" y="10321"/>
                  <a:pt x="15718" y="10898"/>
                  <a:pt x="15221" y="10998"/>
                </a:cubicBezTo>
                <a:cubicBezTo>
                  <a:pt x="15217" y="11091"/>
                  <a:pt x="15239" y="11128"/>
                  <a:pt x="15275" y="11128"/>
                </a:cubicBezTo>
                <a:cubicBezTo>
                  <a:pt x="15398" y="11128"/>
                  <a:pt x="15690" y="10710"/>
                  <a:pt x="15709" y="10710"/>
                </a:cubicBezTo>
                <a:cubicBezTo>
                  <a:pt x="15712" y="10710"/>
                  <a:pt x="15709" y="10719"/>
                  <a:pt x="15699" y="10739"/>
                </a:cubicBezTo>
                <a:cubicBezTo>
                  <a:pt x="15713" y="10733"/>
                  <a:pt x="15725" y="10730"/>
                  <a:pt x="15735" y="10730"/>
                </a:cubicBezTo>
                <a:cubicBezTo>
                  <a:pt x="15842" y="10730"/>
                  <a:pt x="15644" y="11112"/>
                  <a:pt x="15480" y="11276"/>
                </a:cubicBezTo>
                <a:cubicBezTo>
                  <a:pt x="15321" y="11475"/>
                  <a:pt x="14942" y="11416"/>
                  <a:pt x="14525" y="11933"/>
                </a:cubicBezTo>
                <a:cubicBezTo>
                  <a:pt x="14564" y="11873"/>
                  <a:pt x="14564" y="11873"/>
                  <a:pt x="14604" y="11814"/>
                </a:cubicBezTo>
                <a:lnTo>
                  <a:pt x="14604" y="11814"/>
                </a:lnTo>
                <a:cubicBezTo>
                  <a:pt x="14385" y="11973"/>
                  <a:pt x="14365" y="12251"/>
                  <a:pt x="14087" y="12410"/>
                </a:cubicBezTo>
                <a:cubicBezTo>
                  <a:pt x="14107" y="12649"/>
                  <a:pt x="13848" y="12709"/>
                  <a:pt x="13968" y="12888"/>
                </a:cubicBezTo>
                <a:lnTo>
                  <a:pt x="14306" y="12391"/>
                </a:lnTo>
                <a:lnTo>
                  <a:pt x="14306" y="12391"/>
                </a:lnTo>
                <a:cubicBezTo>
                  <a:pt x="14147" y="12689"/>
                  <a:pt x="14127" y="13087"/>
                  <a:pt x="13689" y="13465"/>
                </a:cubicBezTo>
                <a:cubicBezTo>
                  <a:pt x="13689" y="13405"/>
                  <a:pt x="13749" y="13226"/>
                  <a:pt x="13789" y="13127"/>
                </a:cubicBezTo>
                <a:lnTo>
                  <a:pt x="13789" y="13127"/>
                </a:lnTo>
                <a:cubicBezTo>
                  <a:pt x="13649" y="13206"/>
                  <a:pt x="13629" y="13405"/>
                  <a:pt x="13470" y="13485"/>
                </a:cubicBezTo>
                <a:cubicBezTo>
                  <a:pt x="13351" y="13326"/>
                  <a:pt x="13888" y="12888"/>
                  <a:pt x="13987" y="12490"/>
                </a:cubicBezTo>
                <a:lnTo>
                  <a:pt x="13987" y="12490"/>
                </a:lnTo>
                <a:cubicBezTo>
                  <a:pt x="13846" y="12569"/>
                  <a:pt x="13741" y="12935"/>
                  <a:pt x="13674" y="12935"/>
                </a:cubicBezTo>
                <a:cubicBezTo>
                  <a:pt x="13657" y="12935"/>
                  <a:pt x="13642" y="12910"/>
                  <a:pt x="13629" y="12848"/>
                </a:cubicBezTo>
                <a:lnTo>
                  <a:pt x="13629" y="12848"/>
                </a:lnTo>
                <a:cubicBezTo>
                  <a:pt x="13689" y="13246"/>
                  <a:pt x="13192" y="13346"/>
                  <a:pt x="13092" y="13823"/>
                </a:cubicBezTo>
                <a:lnTo>
                  <a:pt x="13013" y="13724"/>
                </a:lnTo>
                <a:cubicBezTo>
                  <a:pt x="12993" y="13803"/>
                  <a:pt x="12933" y="13942"/>
                  <a:pt x="12853" y="14042"/>
                </a:cubicBezTo>
                <a:lnTo>
                  <a:pt x="12873" y="13763"/>
                </a:lnTo>
                <a:lnTo>
                  <a:pt x="12873" y="13763"/>
                </a:lnTo>
                <a:cubicBezTo>
                  <a:pt x="12754" y="14141"/>
                  <a:pt x="12356" y="14241"/>
                  <a:pt x="12197" y="14559"/>
                </a:cubicBezTo>
                <a:cubicBezTo>
                  <a:pt x="12360" y="14344"/>
                  <a:pt x="12432" y="14284"/>
                  <a:pt x="12472" y="14284"/>
                </a:cubicBezTo>
                <a:cubicBezTo>
                  <a:pt x="12521" y="14284"/>
                  <a:pt x="12519" y="14379"/>
                  <a:pt x="12584" y="14379"/>
                </a:cubicBezTo>
                <a:cubicBezTo>
                  <a:pt x="12605" y="14379"/>
                  <a:pt x="12634" y="14368"/>
                  <a:pt x="12674" y="14340"/>
                </a:cubicBezTo>
                <a:lnTo>
                  <a:pt x="12674" y="14340"/>
                </a:lnTo>
                <a:cubicBezTo>
                  <a:pt x="12256" y="15136"/>
                  <a:pt x="12097" y="14559"/>
                  <a:pt x="11560" y="15335"/>
                </a:cubicBezTo>
                <a:cubicBezTo>
                  <a:pt x="11629" y="15252"/>
                  <a:pt x="11766" y="15140"/>
                  <a:pt x="11816" y="15140"/>
                </a:cubicBezTo>
                <a:cubicBezTo>
                  <a:pt x="11838" y="15140"/>
                  <a:pt x="11843" y="15161"/>
                  <a:pt x="11819" y="15216"/>
                </a:cubicBezTo>
                <a:cubicBezTo>
                  <a:pt x="11699" y="15355"/>
                  <a:pt x="11500" y="15534"/>
                  <a:pt x="11381" y="15574"/>
                </a:cubicBezTo>
                <a:cubicBezTo>
                  <a:pt x="11241" y="15780"/>
                  <a:pt x="11227" y="15833"/>
                  <a:pt x="11259" y="15833"/>
                </a:cubicBezTo>
                <a:cubicBezTo>
                  <a:pt x="11293" y="15833"/>
                  <a:pt x="11384" y="15769"/>
                  <a:pt x="11428" y="15769"/>
                </a:cubicBezTo>
                <a:cubicBezTo>
                  <a:pt x="11453" y="15769"/>
                  <a:pt x="11463" y="15789"/>
                  <a:pt x="11441" y="15852"/>
                </a:cubicBezTo>
                <a:cubicBezTo>
                  <a:pt x="11182" y="15932"/>
                  <a:pt x="11282" y="16151"/>
                  <a:pt x="11142" y="16410"/>
                </a:cubicBezTo>
                <a:lnTo>
                  <a:pt x="11043" y="16330"/>
                </a:lnTo>
                <a:lnTo>
                  <a:pt x="11043" y="16330"/>
                </a:lnTo>
                <a:cubicBezTo>
                  <a:pt x="10526" y="16887"/>
                  <a:pt x="11142" y="16648"/>
                  <a:pt x="10645" y="17146"/>
                </a:cubicBezTo>
                <a:lnTo>
                  <a:pt x="10685" y="16807"/>
                </a:lnTo>
                <a:lnTo>
                  <a:pt x="10685" y="16807"/>
                </a:lnTo>
                <a:lnTo>
                  <a:pt x="10506" y="17106"/>
                </a:lnTo>
                <a:lnTo>
                  <a:pt x="10426" y="16967"/>
                </a:lnTo>
                <a:cubicBezTo>
                  <a:pt x="10287" y="17345"/>
                  <a:pt x="10187" y="17424"/>
                  <a:pt x="9929" y="17703"/>
                </a:cubicBezTo>
                <a:cubicBezTo>
                  <a:pt x="9934" y="17702"/>
                  <a:pt x="9939" y="17701"/>
                  <a:pt x="9945" y="17701"/>
                </a:cubicBezTo>
                <a:cubicBezTo>
                  <a:pt x="10051" y="17701"/>
                  <a:pt x="10079" y="17894"/>
                  <a:pt x="9889" y="18141"/>
                </a:cubicBezTo>
                <a:cubicBezTo>
                  <a:pt x="9848" y="18169"/>
                  <a:pt x="9823" y="18179"/>
                  <a:pt x="9807" y="18179"/>
                </a:cubicBezTo>
                <a:cubicBezTo>
                  <a:pt x="9778" y="18179"/>
                  <a:pt x="9778" y="18150"/>
                  <a:pt x="9766" y="18150"/>
                </a:cubicBezTo>
                <a:cubicBezTo>
                  <a:pt x="9751" y="18150"/>
                  <a:pt x="9721" y="18189"/>
                  <a:pt x="9610" y="18359"/>
                </a:cubicBezTo>
                <a:cubicBezTo>
                  <a:pt x="9610" y="18240"/>
                  <a:pt x="9590" y="18081"/>
                  <a:pt x="9809" y="17981"/>
                </a:cubicBezTo>
                <a:cubicBezTo>
                  <a:pt x="9789" y="17942"/>
                  <a:pt x="9809" y="17842"/>
                  <a:pt x="9789" y="17802"/>
                </a:cubicBezTo>
                <a:cubicBezTo>
                  <a:pt x="9587" y="17931"/>
                  <a:pt x="9435" y="18248"/>
                  <a:pt x="9335" y="18405"/>
                </a:cubicBezTo>
                <a:lnTo>
                  <a:pt x="9335" y="18405"/>
                </a:lnTo>
                <a:cubicBezTo>
                  <a:pt x="9367" y="18358"/>
                  <a:pt x="9399" y="18316"/>
                  <a:pt x="9431" y="18300"/>
                </a:cubicBezTo>
                <a:lnTo>
                  <a:pt x="9431" y="18300"/>
                </a:lnTo>
                <a:lnTo>
                  <a:pt x="9173" y="18956"/>
                </a:lnTo>
                <a:cubicBezTo>
                  <a:pt x="9151" y="18969"/>
                  <a:pt x="9136" y="18974"/>
                  <a:pt x="9124" y="18974"/>
                </a:cubicBezTo>
                <a:cubicBezTo>
                  <a:pt x="9082" y="18974"/>
                  <a:pt x="9097" y="18900"/>
                  <a:pt x="9113" y="18837"/>
                </a:cubicBezTo>
                <a:lnTo>
                  <a:pt x="9113" y="18837"/>
                </a:lnTo>
                <a:cubicBezTo>
                  <a:pt x="9033" y="18956"/>
                  <a:pt x="9033" y="19076"/>
                  <a:pt x="8914" y="19235"/>
                </a:cubicBezTo>
                <a:cubicBezTo>
                  <a:pt x="8877" y="19143"/>
                  <a:pt x="8789" y="19085"/>
                  <a:pt x="8887" y="18871"/>
                </a:cubicBezTo>
                <a:lnTo>
                  <a:pt x="8887" y="18871"/>
                </a:lnTo>
                <a:lnTo>
                  <a:pt x="8615" y="19414"/>
                </a:lnTo>
                <a:cubicBezTo>
                  <a:pt x="8567" y="19430"/>
                  <a:pt x="8397" y="19554"/>
                  <a:pt x="8349" y="19554"/>
                </a:cubicBezTo>
                <a:cubicBezTo>
                  <a:pt x="8338" y="19554"/>
                  <a:pt x="8333" y="19548"/>
                  <a:pt x="8337" y="19533"/>
                </a:cubicBezTo>
                <a:lnTo>
                  <a:pt x="8337" y="19533"/>
                </a:lnTo>
                <a:cubicBezTo>
                  <a:pt x="8078" y="19792"/>
                  <a:pt x="7979" y="20369"/>
                  <a:pt x="7621" y="20707"/>
                </a:cubicBezTo>
                <a:cubicBezTo>
                  <a:pt x="7621" y="20747"/>
                  <a:pt x="7601" y="20787"/>
                  <a:pt x="7561" y="20886"/>
                </a:cubicBezTo>
                <a:cubicBezTo>
                  <a:pt x="7282" y="21244"/>
                  <a:pt x="6944" y="21483"/>
                  <a:pt x="6745" y="22020"/>
                </a:cubicBezTo>
                <a:lnTo>
                  <a:pt x="6427" y="22160"/>
                </a:lnTo>
                <a:cubicBezTo>
                  <a:pt x="6363" y="22264"/>
                  <a:pt x="6372" y="22291"/>
                  <a:pt x="6408" y="22291"/>
                </a:cubicBezTo>
                <a:cubicBezTo>
                  <a:pt x="6446" y="22291"/>
                  <a:pt x="6512" y="22263"/>
                  <a:pt x="6558" y="22263"/>
                </a:cubicBezTo>
                <a:cubicBezTo>
                  <a:pt x="6620" y="22263"/>
                  <a:pt x="6644" y="22314"/>
                  <a:pt x="6506" y="22557"/>
                </a:cubicBezTo>
                <a:cubicBezTo>
                  <a:pt x="6413" y="22729"/>
                  <a:pt x="6356" y="22775"/>
                  <a:pt x="6313" y="22775"/>
                </a:cubicBezTo>
                <a:cubicBezTo>
                  <a:pt x="6263" y="22775"/>
                  <a:pt x="6231" y="22712"/>
                  <a:pt x="6183" y="22712"/>
                </a:cubicBezTo>
                <a:cubicBezTo>
                  <a:pt x="6167" y="22712"/>
                  <a:pt x="6149" y="22719"/>
                  <a:pt x="6128" y="22737"/>
                </a:cubicBezTo>
                <a:cubicBezTo>
                  <a:pt x="6069" y="22995"/>
                  <a:pt x="5969" y="23453"/>
                  <a:pt x="5591" y="23731"/>
                </a:cubicBezTo>
                <a:cubicBezTo>
                  <a:pt x="5651" y="23592"/>
                  <a:pt x="5731" y="23513"/>
                  <a:pt x="5810" y="23393"/>
                </a:cubicBezTo>
                <a:lnTo>
                  <a:pt x="5810" y="23393"/>
                </a:lnTo>
                <a:lnTo>
                  <a:pt x="5512" y="23612"/>
                </a:lnTo>
                <a:cubicBezTo>
                  <a:pt x="5587" y="23278"/>
                  <a:pt x="5744" y="23072"/>
                  <a:pt x="5673" y="23072"/>
                </a:cubicBezTo>
                <a:cubicBezTo>
                  <a:pt x="5651" y="23072"/>
                  <a:pt x="5607" y="23092"/>
                  <a:pt x="5532" y="23134"/>
                </a:cubicBezTo>
                <a:cubicBezTo>
                  <a:pt x="5810" y="23393"/>
                  <a:pt x="4795" y="24269"/>
                  <a:pt x="5054" y="24507"/>
                </a:cubicBezTo>
                <a:lnTo>
                  <a:pt x="4875" y="24666"/>
                </a:lnTo>
                <a:cubicBezTo>
                  <a:pt x="4915" y="24607"/>
                  <a:pt x="4895" y="24587"/>
                  <a:pt x="4935" y="24527"/>
                </a:cubicBezTo>
                <a:lnTo>
                  <a:pt x="4935" y="24527"/>
                </a:lnTo>
                <a:cubicBezTo>
                  <a:pt x="4537" y="24806"/>
                  <a:pt x="4955" y="24945"/>
                  <a:pt x="4596" y="25403"/>
                </a:cubicBezTo>
                <a:cubicBezTo>
                  <a:pt x="4504" y="25495"/>
                  <a:pt x="4421" y="25569"/>
                  <a:pt x="4387" y="25569"/>
                </a:cubicBezTo>
                <a:cubicBezTo>
                  <a:pt x="4369" y="25569"/>
                  <a:pt x="4364" y="25549"/>
                  <a:pt x="4378" y="25502"/>
                </a:cubicBezTo>
                <a:lnTo>
                  <a:pt x="4378" y="25502"/>
                </a:lnTo>
                <a:lnTo>
                  <a:pt x="4199" y="25920"/>
                </a:lnTo>
                <a:cubicBezTo>
                  <a:pt x="4172" y="25955"/>
                  <a:pt x="4150" y="25971"/>
                  <a:pt x="4137" y="25971"/>
                </a:cubicBezTo>
                <a:cubicBezTo>
                  <a:pt x="4119" y="25971"/>
                  <a:pt x="4116" y="25945"/>
                  <a:pt x="4139" y="25900"/>
                </a:cubicBezTo>
                <a:lnTo>
                  <a:pt x="4139" y="25900"/>
                </a:lnTo>
                <a:lnTo>
                  <a:pt x="3820" y="26437"/>
                </a:lnTo>
                <a:lnTo>
                  <a:pt x="3801" y="26417"/>
                </a:lnTo>
                <a:cubicBezTo>
                  <a:pt x="3801" y="26537"/>
                  <a:pt x="3741" y="26756"/>
                  <a:pt x="3721" y="26875"/>
                </a:cubicBezTo>
                <a:cubicBezTo>
                  <a:pt x="3693" y="26895"/>
                  <a:pt x="3677" y="26903"/>
                  <a:pt x="3669" y="26903"/>
                </a:cubicBezTo>
                <a:cubicBezTo>
                  <a:pt x="3639" y="26903"/>
                  <a:pt x="3718" y="26794"/>
                  <a:pt x="3688" y="26794"/>
                </a:cubicBezTo>
                <a:cubicBezTo>
                  <a:pt x="3686" y="26794"/>
                  <a:pt x="3684" y="26794"/>
                  <a:pt x="3681" y="26795"/>
                </a:cubicBezTo>
                <a:lnTo>
                  <a:pt x="3522" y="27154"/>
                </a:lnTo>
                <a:cubicBezTo>
                  <a:pt x="3508" y="27159"/>
                  <a:pt x="3496" y="27161"/>
                  <a:pt x="3486" y="27161"/>
                </a:cubicBezTo>
                <a:cubicBezTo>
                  <a:pt x="3381" y="27161"/>
                  <a:pt x="3476" y="26897"/>
                  <a:pt x="3622" y="26716"/>
                </a:cubicBezTo>
                <a:lnTo>
                  <a:pt x="3622" y="26716"/>
                </a:lnTo>
                <a:cubicBezTo>
                  <a:pt x="3124" y="26795"/>
                  <a:pt x="3522" y="27014"/>
                  <a:pt x="2925" y="27532"/>
                </a:cubicBezTo>
                <a:lnTo>
                  <a:pt x="3084" y="27213"/>
                </a:lnTo>
                <a:lnTo>
                  <a:pt x="3084" y="27213"/>
                </a:lnTo>
                <a:cubicBezTo>
                  <a:pt x="2786" y="27273"/>
                  <a:pt x="2706" y="27551"/>
                  <a:pt x="2368" y="27810"/>
                </a:cubicBezTo>
                <a:cubicBezTo>
                  <a:pt x="2438" y="27782"/>
                  <a:pt x="2763" y="27558"/>
                  <a:pt x="2895" y="27558"/>
                </a:cubicBezTo>
                <a:cubicBezTo>
                  <a:pt x="2940" y="27558"/>
                  <a:pt x="2963" y="27584"/>
                  <a:pt x="2945" y="27653"/>
                </a:cubicBezTo>
                <a:lnTo>
                  <a:pt x="2945" y="27653"/>
                </a:lnTo>
                <a:cubicBezTo>
                  <a:pt x="2980" y="27544"/>
                  <a:pt x="3024" y="27389"/>
                  <a:pt x="3124" y="27372"/>
                </a:cubicBezTo>
                <a:lnTo>
                  <a:pt x="3124" y="27372"/>
                </a:lnTo>
                <a:cubicBezTo>
                  <a:pt x="3164" y="27551"/>
                  <a:pt x="3064" y="27591"/>
                  <a:pt x="2925" y="27711"/>
                </a:cubicBezTo>
                <a:cubicBezTo>
                  <a:pt x="2846" y="27790"/>
                  <a:pt x="2746" y="27910"/>
                  <a:pt x="2686" y="28128"/>
                </a:cubicBezTo>
                <a:cubicBezTo>
                  <a:pt x="2672" y="28121"/>
                  <a:pt x="2658" y="28118"/>
                  <a:pt x="2644" y="28118"/>
                </a:cubicBezTo>
                <a:cubicBezTo>
                  <a:pt x="2547" y="28118"/>
                  <a:pt x="2470" y="28294"/>
                  <a:pt x="2348" y="28487"/>
                </a:cubicBezTo>
                <a:lnTo>
                  <a:pt x="2209" y="28387"/>
                </a:lnTo>
                <a:cubicBezTo>
                  <a:pt x="2090" y="28646"/>
                  <a:pt x="2169" y="28686"/>
                  <a:pt x="2149" y="28865"/>
                </a:cubicBezTo>
                <a:cubicBezTo>
                  <a:pt x="1977" y="29089"/>
                  <a:pt x="1849" y="29104"/>
                  <a:pt x="1728" y="29104"/>
                </a:cubicBezTo>
                <a:cubicBezTo>
                  <a:pt x="1709" y="29104"/>
                  <a:pt x="1690" y="29103"/>
                  <a:pt x="1672" y="29103"/>
                </a:cubicBezTo>
                <a:cubicBezTo>
                  <a:pt x="1581" y="29230"/>
                  <a:pt x="1580" y="29263"/>
                  <a:pt x="1614" y="29263"/>
                </a:cubicBezTo>
                <a:cubicBezTo>
                  <a:pt x="1652" y="29263"/>
                  <a:pt x="1733" y="29222"/>
                  <a:pt x="1781" y="29222"/>
                </a:cubicBezTo>
                <a:cubicBezTo>
                  <a:pt x="1832" y="29222"/>
                  <a:pt x="1846" y="29269"/>
                  <a:pt x="1731" y="29461"/>
                </a:cubicBezTo>
                <a:cubicBezTo>
                  <a:pt x="1433" y="29780"/>
                  <a:pt x="1333" y="30078"/>
                  <a:pt x="1134" y="30556"/>
                </a:cubicBezTo>
                <a:cubicBezTo>
                  <a:pt x="1077" y="30613"/>
                  <a:pt x="1046" y="30634"/>
                  <a:pt x="1029" y="30634"/>
                </a:cubicBezTo>
                <a:cubicBezTo>
                  <a:pt x="987" y="30634"/>
                  <a:pt x="1034" y="30508"/>
                  <a:pt x="996" y="30508"/>
                </a:cubicBezTo>
                <a:cubicBezTo>
                  <a:pt x="991" y="30508"/>
                  <a:pt x="984" y="30511"/>
                  <a:pt x="975" y="30516"/>
                </a:cubicBezTo>
                <a:lnTo>
                  <a:pt x="936" y="30814"/>
                </a:lnTo>
                <a:cubicBezTo>
                  <a:pt x="920" y="30838"/>
                  <a:pt x="907" y="30846"/>
                  <a:pt x="898" y="30846"/>
                </a:cubicBezTo>
                <a:cubicBezTo>
                  <a:pt x="883" y="30846"/>
                  <a:pt x="876" y="30827"/>
                  <a:pt x="876" y="30814"/>
                </a:cubicBezTo>
                <a:lnTo>
                  <a:pt x="876" y="30814"/>
                </a:lnTo>
                <a:cubicBezTo>
                  <a:pt x="796" y="31033"/>
                  <a:pt x="995" y="30914"/>
                  <a:pt x="836" y="31232"/>
                </a:cubicBezTo>
                <a:cubicBezTo>
                  <a:pt x="936" y="31411"/>
                  <a:pt x="219" y="31690"/>
                  <a:pt x="160" y="32187"/>
                </a:cubicBezTo>
                <a:lnTo>
                  <a:pt x="140" y="32187"/>
                </a:lnTo>
                <a:lnTo>
                  <a:pt x="359" y="32844"/>
                </a:lnTo>
                <a:cubicBezTo>
                  <a:pt x="398" y="32884"/>
                  <a:pt x="359" y="32904"/>
                  <a:pt x="339" y="32923"/>
                </a:cubicBezTo>
                <a:lnTo>
                  <a:pt x="319" y="32923"/>
                </a:lnTo>
                <a:lnTo>
                  <a:pt x="80" y="32147"/>
                </a:lnTo>
                <a:cubicBezTo>
                  <a:pt x="60" y="32108"/>
                  <a:pt x="60" y="32068"/>
                  <a:pt x="20" y="32068"/>
                </a:cubicBezTo>
                <a:cubicBezTo>
                  <a:pt x="20" y="32088"/>
                  <a:pt x="0" y="32108"/>
                  <a:pt x="20" y="32108"/>
                </a:cubicBezTo>
                <a:lnTo>
                  <a:pt x="319" y="32983"/>
                </a:lnTo>
                <a:cubicBezTo>
                  <a:pt x="836" y="33043"/>
                  <a:pt x="936" y="33102"/>
                  <a:pt x="1493" y="33102"/>
                </a:cubicBezTo>
                <a:lnTo>
                  <a:pt x="1711" y="33222"/>
                </a:lnTo>
                <a:lnTo>
                  <a:pt x="1950" y="33023"/>
                </a:lnTo>
                <a:lnTo>
                  <a:pt x="1950" y="33023"/>
                </a:lnTo>
                <a:cubicBezTo>
                  <a:pt x="1905" y="33057"/>
                  <a:pt x="1873" y="33071"/>
                  <a:pt x="1851" y="33071"/>
                </a:cubicBezTo>
                <a:cubicBezTo>
                  <a:pt x="1794" y="33071"/>
                  <a:pt x="1802" y="32978"/>
                  <a:pt x="1831" y="32864"/>
                </a:cubicBezTo>
                <a:cubicBezTo>
                  <a:pt x="1871" y="32685"/>
                  <a:pt x="1970" y="32466"/>
                  <a:pt x="2030" y="32287"/>
                </a:cubicBezTo>
                <a:cubicBezTo>
                  <a:pt x="2010" y="32287"/>
                  <a:pt x="1990" y="32287"/>
                  <a:pt x="1970" y="32307"/>
                </a:cubicBezTo>
                <a:cubicBezTo>
                  <a:pt x="1990" y="32267"/>
                  <a:pt x="2030" y="32227"/>
                  <a:pt x="2050" y="32207"/>
                </a:cubicBezTo>
                <a:lnTo>
                  <a:pt x="2050" y="32207"/>
                </a:lnTo>
                <a:cubicBezTo>
                  <a:pt x="2030" y="32227"/>
                  <a:pt x="2030" y="32247"/>
                  <a:pt x="2030" y="32287"/>
                </a:cubicBezTo>
                <a:cubicBezTo>
                  <a:pt x="2050" y="32267"/>
                  <a:pt x="2070" y="32267"/>
                  <a:pt x="2090" y="32247"/>
                </a:cubicBezTo>
                <a:lnTo>
                  <a:pt x="2090" y="32247"/>
                </a:lnTo>
                <a:cubicBezTo>
                  <a:pt x="2090" y="32426"/>
                  <a:pt x="2050" y="32645"/>
                  <a:pt x="2149" y="32685"/>
                </a:cubicBezTo>
                <a:cubicBezTo>
                  <a:pt x="2169" y="32645"/>
                  <a:pt x="2209" y="32545"/>
                  <a:pt x="2269" y="32466"/>
                </a:cubicBezTo>
                <a:lnTo>
                  <a:pt x="2269" y="32466"/>
                </a:lnTo>
                <a:cubicBezTo>
                  <a:pt x="2249" y="32525"/>
                  <a:pt x="2249" y="32565"/>
                  <a:pt x="2288" y="32565"/>
                </a:cubicBezTo>
                <a:cubicBezTo>
                  <a:pt x="2308" y="32545"/>
                  <a:pt x="2328" y="32446"/>
                  <a:pt x="2348" y="32366"/>
                </a:cubicBezTo>
                <a:lnTo>
                  <a:pt x="2567" y="32366"/>
                </a:lnTo>
                <a:lnTo>
                  <a:pt x="2527" y="32307"/>
                </a:lnTo>
                <a:lnTo>
                  <a:pt x="3064" y="31809"/>
                </a:lnTo>
                <a:cubicBezTo>
                  <a:pt x="3224" y="31272"/>
                  <a:pt x="3283" y="30755"/>
                  <a:pt x="3721" y="30058"/>
                </a:cubicBezTo>
                <a:lnTo>
                  <a:pt x="3721" y="30058"/>
                </a:lnTo>
                <a:cubicBezTo>
                  <a:pt x="3701" y="30297"/>
                  <a:pt x="3880" y="30237"/>
                  <a:pt x="4000" y="30337"/>
                </a:cubicBezTo>
                <a:cubicBezTo>
                  <a:pt x="3727" y="30415"/>
                  <a:pt x="3664" y="30874"/>
                  <a:pt x="3400" y="31173"/>
                </a:cubicBezTo>
                <a:lnTo>
                  <a:pt x="3400" y="31173"/>
                </a:lnTo>
                <a:cubicBezTo>
                  <a:pt x="3450" y="31120"/>
                  <a:pt x="3485" y="31101"/>
                  <a:pt x="3509" y="31101"/>
                </a:cubicBezTo>
                <a:cubicBezTo>
                  <a:pt x="3545" y="31101"/>
                  <a:pt x="3553" y="31147"/>
                  <a:pt x="3542" y="31192"/>
                </a:cubicBezTo>
                <a:lnTo>
                  <a:pt x="3880" y="30496"/>
                </a:lnTo>
                <a:cubicBezTo>
                  <a:pt x="3899" y="30511"/>
                  <a:pt x="3917" y="30518"/>
                  <a:pt x="3935" y="30518"/>
                </a:cubicBezTo>
                <a:cubicBezTo>
                  <a:pt x="4013" y="30518"/>
                  <a:pt x="4093" y="30394"/>
                  <a:pt x="4238" y="30297"/>
                </a:cubicBezTo>
                <a:cubicBezTo>
                  <a:pt x="3920" y="30257"/>
                  <a:pt x="4437" y="29740"/>
                  <a:pt x="4557" y="29461"/>
                </a:cubicBezTo>
                <a:lnTo>
                  <a:pt x="4557" y="29461"/>
                </a:lnTo>
                <a:cubicBezTo>
                  <a:pt x="4636" y="29501"/>
                  <a:pt x="4676" y="29601"/>
                  <a:pt x="4417" y="29899"/>
                </a:cubicBezTo>
                <a:cubicBezTo>
                  <a:pt x="4835" y="29680"/>
                  <a:pt x="4497" y="29282"/>
                  <a:pt x="4875" y="29064"/>
                </a:cubicBezTo>
                <a:lnTo>
                  <a:pt x="4875" y="29064"/>
                </a:lnTo>
                <a:cubicBezTo>
                  <a:pt x="4835" y="29123"/>
                  <a:pt x="4795" y="29163"/>
                  <a:pt x="4795" y="29223"/>
                </a:cubicBezTo>
                <a:cubicBezTo>
                  <a:pt x="4863" y="29037"/>
                  <a:pt x="5132" y="28735"/>
                  <a:pt x="5211" y="28735"/>
                </a:cubicBezTo>
                <a:cubicBezTo>
                  <a:pt x="5225" y="28735"/>
                  <a:pt x="5233" y="28744"/>
                  <a:pt x="5233" y="28765"/>
                </a:cubicBezTo>
                <a:lnTo>
                  <a:pt x="5173" y="28845"/>
                </a:lnTo>
                <a:cubicBezTo>
                  <a:pt x="5571" y="28387"/>
                  <a:pt x="6308" y="27372"/>
                  <a:pt x="6188" y="27173"/>
                </a:cubicBezTo>
                <a:lnTo>
                  <a:pt x="6188" y="27173"/>
                </a:lnTo>
                <a:cubicBezTo>
                  <a:pt x="6208" y="27193"/>
                  <a:pt x="6347" y="27392"/>
                  <a:pt x="6367" y="27452"/>
                </a:cubicBezTo>
                <a:lnTo>
                  <a:pt x="6407" y="26537"/>
                </a:lnTo>
                <a:cubicBezTo>
                  <a:pt x="6487" y="26457"/>
                  <a:pt x="6546" y="26358"/>
                  <a:pt x="6626" y="26278"/>
                </a:cubicBezTo>
                <a:cubicBezTo>
                  <a:pt x="6825" y="26378"/>
                  <a:pt x="7044" y="26457"/>
                  <a:pt x="6885" y="26795"/>
                </a:cubicBezTo>
                <a:cubicBezTo>
                  <a:pt x="7004" y="26696"/>
                  <a:pt x="7143" y="26577"/>
                  <a:pt x="7282" y="26278"/>
                </a:cubicBezTo>
                <a:lnTo>
                  <a:pt x="7282" y="26278"/>
                </a:lnTo>
                <a:cubicBezTo>
                  <a:pt x="7251" y="26297"/>
                  <a:pt x="7200" y="26306"/>
                  <a:pt x="7149" y="26306"/>
                </a:cubicBezTo>
                <a:cubicBezTo>
                  <a:pt x="7039" y="26306"/>
                  <a:pt x="6924" y="26266"/>
                  <a:pt x="6964" y="26198"/>
                </a:cubicBezTo>
                <a:cubicBezTo>
                  <a:pt x="7355" y="26042"/>
                  <a:pt x="7228" y="26059"/>
                  <a:pt x="7619" y="25814"/>
                </a:cubicBezTo>
                <a:lnTo>
                  <a:pt x="7619" y="25814"/>
                </a:lnTo>
                <a:cubicBezTo>
                  <a:pt x="7610" y="25818"/>
                  <a:pt x="7602" y="25819"/>
                  <a:pt x="7594" y="25819"/>
                </a:cubicBezTo>
                <a:cubicBezTo>
                  <a:pt x="7490" y="25819"/>
                  <a:pt x="7403" y="25558"/>
                  <a:pt x="7541" y="25403"/>
                </a:cubicBezTo>
                <a:lnTo>
                  <a:pt x="7541" y="25403"/>
                </a:lnTo>
                <a:cubicBezTo>
                  <a:pt x="7561" y="25461"/>
                  <a:pt x="7771" y="25577"/>
                  <a:pt x="7761" y="25656"/>
                </a:cubicBezTo>
                <a:lnTo>
                  <a:pt x="7761" y="25656"/>
                </a:lnTo>
                <a:lnTo>
                  <a:pt x="7875" y="25048"/>
                </a:lnTo>
                <a:lnTo>
                  <a:pt x="7875" y="25048"/>
                </a:lnTo>
                <a:cubicBezTo>
                  <a:pt x="7868" y="25130"/>
                  <a:pt x="7960" y="25171"/>
                  <a:pt x="8067" y="25171"/>
                </a:cubicBezTo>
                <a:cubicBezTo>
                  <a:pt x="8117" y="25171"/>
                  <a:pt x="8170" y="25162"/>
                  <a:pt x="8218" y="25144"/>
                </a:cubicBezTo>
                <a:lnTo>
                  <a:pt x="8218" y="25144"/>
                </a:lnTo>
                <a:cubicBezTo>
                  <a:pt x="8216" y="25144"/>
                  <a:pt x="8214" y="25145"/>
                  <a:pt x="8213" y="25145"/>
                </a:cubicBezTo>
                <a:cubicBezTo>
                  <a:pt x="8156" y="25145"/>
                  <a:pt x="8537" y="24743"/>
                  <a:pt x="8596" y="24607"/>
                </a:cubicBezTo>
                <a:lnTo>
                  <a:pt x="8596" y="24607"/>
                </a:lnTo>
                <a:lnTo>
                  <a:pt x="8397" y="24766"/>
                </a:lnTo>
                <a:cubicBezTo>
                  <a:pt x="8834" y="24269"/>
                  <a:pt x="8476" y="23990"/>
                  <a:pt x="8874" y="23493"/>
                </a:cubicBezTo>
                <a:cubicBezTo>
                  <a:pt x="8874" y="23564"/>
                  <a:pt x="8965" y="23726"/>
                  <a:pt x="9105" y="23726"/>
                </a:cubicBezTo>
                <a:cubicBezTo>
                  <a:pt x="9160" y="23726"/>
                  <a:pt x="9224" y="23700"/>
                  <a:pt x="9292" y="23632"/>
                </a:cubicBezTo>
                <a:cubicBezTo>
                  <a:pt x="9272" y="23532"/>
                  <a:pt x="9232" y="23254"/>
                  <a:pt x="9232" y="22936"/>
                </a:cubicBezTo>
                <a:cubicBezTo>
                  <a:pt x="9391" y="22756"/>
                  <a:pt x="9551" y="22557"/>
                  <a:pt x="9690" y="22359"/>
                </a:cubicBezTo>
                <a:lnTo>
                  <a:pt x="9690" y="22359"/>
                </a:lnTo>
                <a:cubicBezTo>
                  <a:pt x="9650" y="22737"/>
                  <a:pt x="9590" y="23134"/>
                  <a:pt x="9531" y="23393"/>
                </a:cubicBezTo>
                <a:cubicBezTo>
                  <a:pt x="9730" y="23254"/>
                  <a:pt x="9650" y="23413"/>
                  <a:pt x="9869" y="23115"/>
                </a:cubicBezTo>
                <a:cubicBezTo>
                  <a:pt x="9881" y="23109"/>
                  <a:pt x="9892" y="23107"/>
                  <a:pt x="9900" y="23107"/>
                </a:cubicBezTo>
                <a:cubicBezTo>
                  <a:pt x="9980" y="23107"/>
                  <a:pt x="9844" y="23360"/>
                  <a:pt x="9789" y="23433"/>
                </a:cubicBezTo>
                <a:lnTo>
                  <a:pt x="10346" y="22796"/>
                </a:lnTo>
                <a:cubicBezTo>
                  <a:pt x="10187" y="22717"/>
                  <a:pt x="10625" y="22160"/>
                  <a:pt x="10486" y="22100"/>
                </a:cubicBezTo>
                <a:lnTo>
                  <a:pt x="10486" y="22100"/>
                </a:lnTo>
                <a:lnTo>
                  <a:pt x="10048" y="22955"/>
                </a:lnTo>
                <a:cubicBezTo>
                  <a:pt x="9889" y="22876"/>
                  <a:pt x="9988" y="22219"/>
                  <a:pt x="10386" y="21762"/>
                </a:cubicBezTo>
                <a:cubicBezTo>
                  <a:pt x="10402" y="21754"/>
                  <a:pt x="10417" y="21750"/>
                  <a:pt x="10430" y="21750"/>
                </a:cubicBezTo>
                <a:cubicBezTo>
                  <a:pt x="10550" y="21750"/>
                  <a:pt x="10571" y="22042"/>
                  <a:pt x="10625" y="22060"/>
                </a:cubicBezTo>
                <a:cubicBezTo>
                  <a:pt x="10625" y="21961"/>
                  <a:pt x="10884" y="21543"/>
                  <a:pt x="10963" y="21523"/>
                </a:cubicBezTo>
                <a:lnTo>
                  <a:pt x="10963" y="21523"/>
                </a:lnTo>
                <a:lnTo>
                  <a:pt x="10864" y="21782"/>
                </a:lnTo>
                <a:cubicBezTo>
                  <a:pt x="11142" y="21563"/>
                  <a:pt x="11043" y="21205"/>
                  <a:pt x="11421" y="21006"/>
                </a:cubicBezTo>
                <a:cubicBezTo>
                  <a:pt x="11520" y="20886"/>
                  <a:pt x="11859" y="20807"/>
                  <a:pt x="11799" y="20727"/>
                </a:cubicBezTo>
                <a:lnTo>
                  <a:pt x="11799" y="20727"/>
                </a:lnTo>
                <a:cubicBezTo>
                  <a:pt x="11775" y="20732"/>
                  <a:pt x="11750" y="20735"/>
                  <a:pt x="11724" y="20735"/>
                </a:cubicBezTo>
                <a:cubicBezTo>
                  <a:pt x="11552" y="20735"/>
                  <a:pt x="11335" y="20629"/>
                  <a:pt x="11162" y="20508"/>
                </a:cubicBezTo>
                <a:cubicBezTo>
                  <a:pt x="11262" y="20369"/>
                  <a:pt x="11361" y="20250"/>
                  <a:pt x="11461" y="20130"/>
                </a:cubicBezTo>
                <a:lnTo>
                  <a:pt x="11520" y="20190"/>
                </a:lnTo>
                <a:lnTo>
                  <a:pt x="11560" y="20110"/>
                </a:lnTo>
                <a:lnTo>
                  <a:pt x="11520" y="20070"/>
                </a:lnTo>
                <a:cubicBezTo>
                  <a:pt x="11620" y="19951"/>
                  <a:pt x="11719" y="19812"/>
                  <a:pt x="11819" y="19692"/>
                </a:cubicBezTo>
                <a:cubicBezTo>
                  <a:pt x="11950" y="19730"/>
                  <a:pt x="11852" y="20136"/>
                  <a:pt x="12005" y="20136"/>
                </a:cubicBezTo>
                <a:cubicBezTo>
                  <a:pt x="12015" y="20136"/>
                  <a:pt x="12025" y="20134"/>
                  <a:pt x="12038" y="20130"/>
                </a:cubicBezTo>
                <a:cubicBezTo>
                  <a:pt x="12018" y="20090"/>
                  <a:pt x="12038" y="19951"/>
                  <a:pt x="12058" y="19891"/>
                </a:cubicBezTo>
                <a:cubicBezTo>
                  <a:pt x="12079" y="19879"/>
                  <a:pt x="12096" y="19874"/>
                  <a:pt x="12110" y="19874"/>
                </a:cubicBezTo>
                <a:cubicBezTo>
                  <a:pt x="12150" y="19874"/>
                  <a:pt x="12164" y="19911"/>
                  <a:pt x="12193" y="19911"/>
                </a:cubicBezTo>
                <a:cubicBezTo>
                  <a:pt x="12219" y="19911"/>
                  <a:pt x="12257" y="19882"/>
                  <a:pt x="12336" y="19772"/>
                </a:cubicBezTo>
                <a:cubicBezTo>
                  <a:pt x="12249" y="19657"/>
                  <a:pt x="12509" y="19447"/>
                  <a:pt x="12482" y="19447"/>
                </a:cubicBezTo>
                <a:cubicBezTo>
                  <a:pt x="12473" y="19447"/>
                  <a:pt x="12422" y="19477"/>
                  <a:pt x="12296" y="19553"/>
                </a:cubicBezTo>
                <a:cubicBezTo>
                  <a:pt x="12455" y="19295"/>
                  <a:pt x="12535" y="19334"/>
                  <a:pt x="12754" y="19036"/>
                </a:cubicBezTo>
                <a:lnTo>
                  <a:pt x="12754" y="19036"/>
                </a:lnTo>
                <a:cubicBezTo>
                  <a:pt x="12750" y="19037"/>
                  <a:pt x="12746" y="19037"/>
                  <a:pt x="12743" y="19037"/>
                </a:cubicBezTo>
                <a:cubicBezTo>
                  <a:pt x="12654" y="19037"/>
                  <a:pt x="12656" y="18808"/>
                  <a:pt x="12694" y="18578"/>
                </a:cubicBezTo>
                <a:cubicBezTo>
                  <a:pt x="12774" y="18479"/>
                  <a:pt x="12873" y="18379"/>
                  <a:pt x="12953" y="18280"/>
                </a:cubicBezTo>
                <a:cubicBezTo>
                  <a:pt x="12953" y="18280"/>
                  <a:pt x="12973" y="18260"/>
                  <a:pt x="12973" y="18260"/>
                </a:cubicBezTo>
                <a:cubicBezTo>
                  <a:pt x="13391" y="17782"/>
                  <a:pt x="13669" y="17564"/>
                  <a:pt x="14047" y="17086"/>
                </a:cubicBezTo>
                <a:cubicBezTo>
                  <a:pt x="14105" y="17072"/>
                  <a:pt x="14235" y="16974"/>
                  <a:pt x="14296" y="16974"/>
                </a:cubicBezTo>
                <a:cubicBezTo>
                  <a:pt x="14319" y="16974"/>
                  <a:pt x="14331" y="16988"/>
                  <a:pt x="14326" y="17026"/>
                </a:cubicBezTo>
                <a:cubicBezTo>
                  <a:pt x="14346" y="16947"/>
                  <a:pt x="14346" y="16847"/>
                  <a:pt x="14465" y="16688"/>
                </a:cubicBezTo>
                <a:cubicBezTo>
                  <a:pt x="14516" y="16661"/>
                  <a:pt x="14546" y="16650"/>
                  <a:pt x="14561" y="16650"/>
                </a:cubicBezTo>
                <a:cubicBezTo>
                  <a:pt x="14641" y="16650"/>
                  <a:pt x="14348" y="16940"/>
                  <a:pt x="14480" y="16940"/>
                </a:cubicBezTo>
                <a:cubicBezTo>
                  <a:pt x="14495" y="16940"/>
                  <a:pt x="14516" y="16936"/>
                  <a:pt x="14545" y="16927"/>
                </a:cubicBezTo>
                <a:cubicBezTo>
                  <a:pt x="14485" y="16847"/>
                  <a:pt x="14724" y="16469"/>
                  <a:pt x="14843" y="16230"/>
                </a:cubicBezTo>
                <a:cubicBezTo>
                  <a:pt x="14836" y="16229"/>
                  <a:pt x="14829" y="16228"/>
                  <a:pt x="14822" y="16228"/>
                </a:cubicBezTo>
                <a:cubicBezTo>
                  <a:pt x="14647" y="16228"/>
                  <a:pt x="14441" y="16697"/>
                  <a:pt x="14326" y="16927"/>
                </a:cubicBezTo>
                <a:cubicBezTo>
                  <a:pt x="14266" y="16887"/>
                  <a:pt x="14246" y="16788"/>
                  <a:pt x="14246" y="16668"/>
                </a:cubicBezTo>
                <a:cubicBezTo>
                  <a:pt x="14644" y="16171"/>
                  <a:pt x="15042" y="15673"/>
                  <a:pt x="15440" y="15176"/>
                </a:cubicBezTo>
                <a:cubicBezTo>
                  <a:pt x="15758" y="14897"/>
                  <a:pt x="16415" y="13982"/>
                  <a:pt x="16912" y="13564"/>
                </a:cubicBezTo>
                <a:cubicBezTo>
                  <a:pt x="16952" y="13465"/>
                  <a:pt x="17012" y="13346"/>
                  <a:pt x="16992" y="13286"/>
                </a:cubicBezTo>
                <a:cubicBezTo>
                  <a:pt x="17390" y="12808"/>
                  <a:pt x="17768" y="12351"/>
                  <a:pt x="18166" y="11873"/>
                </a:cubicBezTo>
                <a:cubicBezTo>
                  <a:pt x="18305" y="11714"/>
                  <a:pt x="18444" y="11555"/>
                  <a:pt x="18564" y="11396"/>
                </a:cubicBezTo>
                <a:cubicBezTo>
                  <a:pt x="18584" y="11416"/>
                  <a:pt x="18584" y="11436"/>
                  <a:pt x="18623" y="11436"/>
                </a:cubicBezTo>
                <a:lnTo>
                  <a:pt x="18782" y="11137"/>
                </a:lnTo>
                <a:cubicBezTo>
                  <a:pt x="18782" y="11137"/>
                  <a:pt x="18782" y="11137"/>
                  <a:pt x="18802" y="11117"/>
                </a:cubicBezTo>
                <a:lnTo>
                  <a:pt x="18802" y="11117"/>
                </a:lnTo>
                <a:cubicBezTo>
                  <a:pt x="18818" y="11148"/>
                  <a:pt x="18797" y="11215"/>
                  <a:pt x="18825" y="11215"/>
                </a:cubicBezTo>
                <a:cubicBezTo>
                  <a:pt x="18833" y="11215"/>
                  <a:pt x="18844" y="11210"/>
                  <a:pt x="18862" y="11197"/>
                </a:cubicBezTo>
                <a:cubicBezTo>
                  <a:pt x="18842" y="11177"/>
                  <a:pt x="18842" y="11117"/>
                  <a:pt x="18862" y="11038"/>
                </a:cubicBezTo>
                <a:cubicBezTo>
                  <a:pt x="18981" y="10918"/>
                  <a:pt x="19081" y="10779"/>
                  <a:pt x="19180" y="10660"/>
                </a:cubicBezTo>
                <a:cubicBezTo>
                  <a:pt x="19200" y="10640"/>
                  <a:pt x="19220" y="10640"/>
                  <a:pt x="19220" y="10640"/>
                </a:cubicBezTo>
                <a:cubicBezTo>
                  <a:pt x="19240" y="10620"/>
                  <a:pt x="19240" y="10600"/>
                  <a:pt x="19240" y="10600"/>
                </a:cubicBezTo>
                <a:cubicBezTo>
                  <a:pt x="19320" y="10500"/>
                  <a:pt x="19419" y="10381"/>
                  <a:pt x="19499" y="10282"/>
                </a:cubicBezTo>
                <a:cubicBezTo>
                  <a:pt x="19519" y="10282"/>
                  <a:pt x="19539" y="10262"/>
                  <a:pt x="19558" y="10242"/>
                </a:cubicBezTo>
                <a:cubicBezTo>
                  <a:pt x="19578" y="10202"/>
                  <a:pt x="19618" y="10182"/>
                  <a:pt x="19638" y="10142"/>
                </a:cubicBezTo>
                <a:cubicBezTo>
                  <a:pt x="22324" y="6959"/>
                  <a:pt x="24731" y="4293"/>
                  <a:pt x="26323" y="2840"/>
                </a:cubicBezTo>
                <a:cubicBezTo>
                  <a:pt x="26338" y="2846"/>
                  <a:pt x="26350" y="2849"/>
                  <a:pt x="26360" y="2849"/>
                </a:cubicBezTo>
                <a:cubicBezTo>
                  <a:pt x="26417" y="2849"/>
                  <a:pt x="26420" y="2778"/>
                  <a:pt x="26407" y="2778"/>
                </a:cubicBezTo>
                <a:cubicBezTo>
                  <a:pt x="26406" y="2778"/>
                  <a:pt x="26404" y="2779"/>
                  <a:pt x="26403" y="2781"/>
                </a:cubicBezTo>
                <a:cubicBezTo>
                  <a:pt x="26562" y="2621"/>
                  <a:pt x="26741" y="2482"/>
                  <a:pt x="26880" y="2363"/>
                </a:cubicBezTo>
                <a:lnTo>
                  <a:pt x="26761" y="2243"/>
                </a:lnTo>
                <a:cubicBezTo>
                  <a:pt x="26761" y="2243"/>
                  <a:pt x="26482" y="2064"/>
                  <a:pt x="26144" y="1786"/>
                </a:cubicBezTo>
                <a:cubicBezTo>
                  <a:pt x="26124" y="1607"/>
                  <a:pt x="26084" y="1428"/>
                  <a:pt x="26184" y="1368"/>
                </a:cubicBezTo>
                <a:cubicBezTo>
                  <a:pt x="26045" y="1328"/>
                  <a:pt x="25925" y="1209"/>
                  <a:pt x="25786" y="950"/>
                </a:cubicBezTo>
                <a:cubicBezTo>
                  <a:pt x="25667" y="711"/>
                  <a:pt x="25527" y="333"/>
                  <a:pt x="25368" y="15"/>
                </a:cubicBezTo>
                <a:cubicBezTo>
                  <a:pt x="25348" y="5"/>
                  <a:pt x="25333" y="0"/>
                  <a:pt x="2531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22"/>
          <p:cNvSpPr/>
          <p:nvPr/>
        </p:nvSpPr>
        <p:spPr>
          <a:xfrm rot="-1027317">
            <a:off x="709496" y="1074894"/>
            <a:ext cx="665115" cy="776229"/>
          </a:xfrm>
          <a:custGeom>
            <a:avLst/>
            <a:gdLst/>
            <a:ahLst/>
            <a:cxnLst/>
            <a:rect l="l" t="t" r="r" b="b"/>
            <a:pathLst>
              <a:path w="23339" h="27238" extrusionOk="0">
                <a:moveTo>
                  <a:pt x="7819" y="15440"/>
                </a:moveTo>
                <a:cubicBezTo>
                  <a:pt x="7814" y="15449"/>
                  <a:pt x="7810" y="15458"/>
                  <a:pt x="7806" y="15466"/>
                </a:cubicBezTo>
                <a:lnTo>
                  <a:pt x="7806" y="15466"/>
                </a:lnTo>
                <a:lnTo>
                  <a:pt x="7819" y="15440"/>
                </a:lnTo>
                <a:close/>
                <a:moveTo>
                  <a:pt x="7502" y="21482"/>
                </a:moveTo>
                <a:lnTo>
                  <a:pt x="7501" y="21488"/>
                </a:lnTo>
                <a:cubicBezTo>
                  <a:pt x="7502" y="21486"/>
                  <a:pt x="7502" y="21484"/>
                  <a:pt x="7502" y="21482"/>
                </a:cubicBezTo>
                <a:close/>
                <a:moveTo>
                  <a:pt x="7402" y="21607"/>
                </a:moveTo>
                <a:cubicBezTo>
                  <a:pt x="7400" y="21608"/>
                  <a:pt x="7398" y="21609"/>
                  <a:pt x="7396" y="21610"/>
                </a:cubicBezTo>
                <a:lnTo>
                  <a:pt x="7396" y="21610"/>
                </a:lnTo>
                <a:cubicBezTo>
                  <a:pt x="7398" y="21609"/>
                  <a:pt x="7400" y="21608"/>
                  <a:pt x="7402" y="21607"/>
                </a:cubicBezTo>
                <a:close/>
                <a:moveTo>
                  <a:pt x="2105" y="22387"/>
                </a:moveTo>
                <a:cubicBezTo>
                  <a:pt x="2100" y="22400"/>
                  <a:pt x="2095" y="22413"/>
                  <a:pt x="2089" y="22423"/>
                </a:cubicBezTo>
                <a:cubicBezTo>
                  <a:pt x="2096" y="22410"/>
                  <a:pt x="2101" y="22398"/>
                  <a:pt x="2105" y="22387"/>
                </a:cubicBezTo>
                <a:close/>
                <a:moveTo>
                  <a:pt x="2845" y="26522"/>
                </a:moveTo>
                <a:lnTo>
                  <a:pt x="2845" y="26522"/>
                </a:lnTo>
                <a:cubicBezTo>
                  <a:pt x="2806" y="26621"/>
                  <a:pt x="2706" y="26701"/>
                  <a:pt x="2607" y="26760"/>
                </a:cubicBezTo>
                <a:cubicBezTo>
                  <a:pt x="2666" y="26661"/>
                  <a:pt x="2746" y="26581"/>
                  <a:pt x="2845" y="26522"/>
                </a:cubicBezTo>
                <a:close/>
                <a:moveTo>
                  <a:pt x="21627" y="0"/>
                </a:moveTo>
                <a:cubicBezTo>
                  <a:pt x="21568" y="40"/>
                  <a:pt x="21508" y="80"/>
                  <a:pt x="21468" y="139"/>
                </a:cubicBezTo>
                <a:cubicBezTo>
                  <a:pt x="21349" y="139"/>
                  <a:pt x="21548" y="40"/>
                  <a:pt x="21468" y="20"/>
                </a:cubicBezTo>
                <a:lnTo>
                  <a:pt x="21468" y="20"/>
                </a:lnTo>
                <a:cubicBezTo>
                  <a:pt x="21409" y="100"/>
                  <a:pt x="21329" y="179"/>
                  <a:pt x="21170" y="239"/>
                </a:cubicBezTo>
                <a:cubicBezTo>
                  <a:pt x="21110" y="299"/>
                  <a:pt x="21030" y="378"/>
                  <a:pt x="20931" y="458"/>
                </a:cubicBezTo>
                <a:lnTo>
                  <a:pt x="20951" y="418"/>
                </a:lnTo>
                <a:lnTo>
                  <a:pt x="20951" y="418"/>
                </a:lnTo>
                <a:cubicBezTo>
                  <a:pt x="20851" y="517"/>
                  <a:pt x="20772" y="617"/>
                  <a:pt x="20692" y="716"/>
                </a:cubicBezTo>
                <a:cubicBezTo>
                  <a:pt x="20633" y="796"/>
                  <a:pt x="20593" y="856"/>
                  <a:pt x="20533" y="915"/>
                </a:cubicBezTo>
                <a:cubicBezTo>
                  <a:pt x="20414" y="1035"/>
                  <a:pt x="20314" y="1134"/>
                  <a:pt x="20215" y="1234"/>
                </a:cubicBezTo>
                <a:cubicBezTo>
                  <a:pt x="19996" y="1453"/>
                  <a:pt x="19757" y="1651"/>
                  <a:pt x="19439" y="1990"/>
                </a:cubicBezTo>
                <a:lnTo>
                  <a:pt x="19578" y="2010"/>
                </a:lnTo>
                <a:cubicBezTo>
                  <a:pt x="19439" y="2149"/>
                  <a:pt x="19379" y="2149"/>
                  <a:pt x="19300" y="2209"/>
                </a:cubicBezTo>
                <a:cubicBezTo>
                  <a:pt x="19300" y="2257"/>
                  <a:pt x="19310" y="2276"/>
                  <a:pt x="19328" y="2276"/>
                </a:cubicBezTo>
                <a:cubicBezTo>
                  <a:pt x="19395" y="2276"/>
                  <a:pt x="19562" y="2013"/>
                  <a:pt x="19648" y="2013"/>
                </a:cubicBezTo>
                <a:cubicBezTo>
                  <a:pt x="19672" y="2013"/>
                  <a:pt x="19690" y="2034"/>
                  <a:pt x="19697" y="2089"/>
                </a:cubicBezTo>
                <a:cubicBezTo>
                  <a:pt x="19346" y="2109"/>
                  <a:pt x="18823" y="3085"/>
                  <a:pt x="18502" y="3085"/>
                </a:cubicBezTo>
                <a:cubicBezTo>
                  <a:pt x="18496" y="3085"/>
                  <a:pt x="18490" y="3085"/>
                  <a:pt x="18484" y="3084"/>
                </a:cubicBezTo>
                <a:lnTo>
                  <a:pt x="18484" y="3084"/>
                </a:lnTo>
                <a:cubicBezTo>
                  <a:pt x="18285" y="3303"/>
                  <a:pt x="18643" y="3104"/>
                  <a:pt x="18444" y="3323"/>
                </a:cubicBezTo>
                <a:lnTo>
                  <a:pt x="18344" y="3343"/>
                </a:lnTo>
                <a:lnTo>
                  <a:pt x="18364" y="3462"/>
                </a:lnTo>
                <a:cubicBezTo>
                  <a:pt x="18266" y="3561"/>
                  <a:pt x="18167" y="3600"/>
                  <a:pt x="18104" y="3600"/>
                </a:cubicBezTo>
                <a:cubicBezTo>
                  <a:pt x="18078" y="3600"/>
                  <a:pt x="18058" y="3593"/>
                  <a:pt x="18046" y="3581"/>
                </a:cubicBezTo>
                <a:cubicBezTo>
                  <a:pt x="18066" y="3542"/>
                  <a:pt x="18106" y="3462"/>
                  <a:pt x="18146" y="3422"/>
                </a:cubicBezTo>
                <a:lnTo>
                  <a:pt x="18146" y="3422"/>
                </a:lnTo>
                <a:cubicBezTo>
                  <a:pt x="17927" y="3542"/>
                  <a:pt x="17728" y="3940"/>
                  <a:pt x="17648" y="4019"/>
                </a:cubicBezTo>
                <a:lnTo>
                  <a:pt x="17847" y="3860"/>
                </a:lnTo>
                <a:lnTo>
                  <a:pt x="17847" y="3860"/>
                </a:lnTo>
                <a:cubicBezTo>
                  <a:pt x="17389" y="4517"/>
                  <a:pt x="16653" y="5213"/>
                  <a:pt x="16275" y="5929"/>
                </a:cubicBezTo>
                <a:lnTo>
                  <a:pt x="16355" y="5909"/>
                </a:lnTo>
                <a:lnTo>
                  <a:pt x="16355" y="5909"/>
                </a:lnTo>
                <a:cubicBezTo>
                  <a:pt x="16056" y="6446"/>
                  <a:pt x="15997" y="6247"/>
                  <a:pt x="15619" y="6785"/>
                </a:cubicBezTo>
                <a:lnTo>
                  <a:pt x="15619" y="6765"/>
                </a:lnTo>
                <a:cubicBezTo>
                  <a:pt x="15579" y="6904"/>
                  <a:pt x="15499" y="7043"/>
                  <a:pt x="15360" y="7183"/>
                </a:cubicBezTo>
                <a:cubicBezTo>
                  <a:pt x="15374" y="7142"/>
                  <a:pt x="15366" y="7128"/>
                  <a:pt x="15346" y="7128"/>
                </a:cubicBezTo>
                <a:cubicBezTo>
                  <a:pt x="15303" y="7128"/>
                  <a:pt x="15200" y="7200"/>
                  <a:pt x="15154" y="7200"/>
                </a:cubicBezTo>
                <a:cubicBezTo>
                  <a:pt x="15130" y="7200"/>
                  <a:pt x="15120" y="7181"/>
                  <a:pt x="15141" y="7123"/>
                </a:cubicBezTo>
                <a:lnTo>
                  <a:pt x="15141" y="7123"/>
                </a:lnTo>
                <a:cubicBezTo>
                  <a:pt x="14823" y="7700"/>
                  <a:pt x="15002" y="7421"/>
                  <a:pt x="14902" y="7899"/>
                </a:cubicBezTo>
                <a:lnTo>
                  <a:pt x="14763" y="7919"/>
                </a:lnTo>
                <a:cubicBezTo>
                  <a:pt x="14743" y="8078"/>
                  <a:pt x="14763" y="8118"/>
                  <a:pt x="14564" y="8396"/>
                </a:cubicBezTo>
                <a:cubicBezTo>
                  <a:pt x="14606" y="8305"/>
                  <a:pt x="14589" y="8286"/>
                  <a:pt x="14553" y="8286"/>
                </a:cubicBezTo>
                <a:cubicBezTo>
                  <a:pt x="14527" y="8286"/>
                  <a:pt x="14490" y="8296"/>
                  <a:pt x="14461" y="8296"/>
                </a:cubicBezTo>
                <a:cubicBezTo>
                  <a:pt x="14416" y="8296"/>
                  <a:pt x="14386" y="8273"/>
                  <a:pt x="14425" y="8158"/>
                </a:cubicBezTo>
                <a:lnTo>
                  <a:pt x="14425" y="8158"/>
                </a:lnTo>
                <a:cubicBezTo>
                  <a:pt x="13828" y="8536"/>
                  <a:pt x="13928" y="9073"/>
                  <a:pt x="13490" y="9113"/>
                </a:cubicBezTo>
                <a:cubicBezTo>
                  <a:pt x="13490" y="9203"/>
                  <a:pt x="13513" y="9238"/>
                  <a:pt x="13550" y="9238"/>
                </a:cubicBezTo>
                <a:cubicBezTo>
                  <a:pt x="13662" y="9238"/>
                  <a:pt x="13897" y="8906"/>
                  <a:pt x="13929" y="8906"/>
                </a:cubicBezTo>
                <a:cubicBezTo>
                  <a:pt x="13934" y="8906"/>
                  <a:pt x="13934" y="8914"/>
                  <a:pt x="13928" y="8933"/>
                </a:cubicBezTo>
                <a:cubicBezTo>
                  <a:pt x="13939" y="8929"/>
                  <a:pt x="13949" y="8927"/>
                  <a:pt x="13957" y="8927"/>
                </a:cubicBezTo>
                <a:cubicBezTo>
                  <a:pt x="14061" y="8927"/>
                  <a:pt x="13896" y="9263"/>
                  <a:pt x="13748" y="9411"/>
                </a:cubicBezTo>
                <a:cubicBezTo>
                  <a:pt x="13609" y="9570"/>
                  <a:pt x="13231" y="9471"/>
                  <a:pt x="12893" y="9908"/>
                </a:cubicBezTo>
                <a:cubicBezTo>
                  <a:pt x="12913" y="9869"/>
                  <a:pt x="12913" y="9849"/>
                  <a:pt x="12953" y="9809"/>
                </a:cubicBezTo>
                <a:lnTo>
                  <a:pt x="12953" y="9809"/>
                </a:lnTo>
                <a:cubicBezTo>
                  <a:pt x="12754" y="9928"/>
                  <a:pt x="12754" y="10167"/>
                  <a:pt x="12495" y="10306"/>
                </a:cubicBezTo>
                <a:cubicBezTo>
                  <a:pt x="12535" y="10505"/>
                  <a:pt x="12276" y="10545"/>
                  <a:pt x="12415" y="10704"/>
                </a:cubicBezTo>
                <a:lnTo>
                  <a:pt x="12714" y="10286"/>
                </a:lnTo>
                <a:lnTo>
                  <a:pt x="12714" y="10286"/>
                </a:lnTo>
                <a:cubicBezTo>
                  <a:pt x="12555" y="10545"/>
                  <a:pt x="12575" y="10903"/>
                  <a:pt x="12177" y="11202"/>
                </a:cubicBezTo>
                <a:cubicBezTo>
                  <a:pt x="12177" y="11142"/>
                  <a:pt x="12216" y="11003"/>
                  <a:pt x="12256" y="10903"/>
                </a:cubicBezTo>
                <a:lnTo>
                  <a:pt x="12256" y="10903"/>
                </a:lnTo>
                <a:cubicBezTo>
                  <a:pt x="12117" y="10983"/>
                  <a:pt x="12117" y="11142"/>
                  <a:pt x="11978" y="11202"/>
                </a:cubicBezTo>
                <a:cubicBezTo>
                  <a:pt x="11838" y="11042"/>
                  <a:pt x="12336" y="10704"/>
                  <a:pt x="12415" y="10366"/>
                </a:cubicBezTo>
                <a:lnTo>
                  <a:pt x="12415" y="10366"/>
                </a:lnTo>
                <a:cubicBezTo>
                  <a:pt x="12290" y="10413"/>
                  <a:pt x="12201" y="10721"/>
                  <a:pt x="12130" y="10721"/>
                </a:cubicBezTo>
                <a:cubicBezTo>
                  <a:pt x="12112" y="10721"/>
                  <a:pt x="12094" y="10699"/>
                  <a:pt x="12077" y="10645"/>
                </a:cubicBezTo>
                <a:lnTo>
                  <a:pt x="12077" y="10645"/>
                </a:lnTo>
                <a:cubicBezTo>
                  <a:pt x="12157" y="11003"/>
                  <a:pt x="11699" y="11042"/>
                  <a:pt x="11620" y="11480"/>
                </a:cubicBezTo>
                <a:lnTo>
                  <a:pt x="11540" y="11381"/>
                </a:lnTo>
                <a:cubicBezTo>
                  <a:pt x="11520" y="11421"/>
                  <a:pt x="11480" y="11560"/>
                  <a:pt x="11421" y="11639"/>
                </a:cubicBezTo>
                <a:lnTo>
                  <a:pt x="11421" y="11381"/>
                </a:lnTo>
                <a:cubicBezTo>
                  <a:pt x="11321" y="11719"/>
                  <a:pt x="10943" y="11759"/>
                  <a:pt x="10824" y="12037"/>
                </a:cubicBezTo>
                <a:cubicBezTo>
                  <a:pt x="10961" y="11864"/>
                  <a:pt x="11025" y="11814"/>
                  <a:pt x="11062" y="11814"/>
                </a:cubicBezTo>
                <a:cubicBezTo>
                  <a:pt x="11112" y="11814"/>
                  <a:pt x="11113" y="11906"/>
                  <a:pt x="11182" y="11906"/>
                </a:cubicBezTo>
                <a:cubicBezTo>
                  <a:pt x="11202" y="11906"/>
                  <a:pt x="11227" y="11898"/>
                  <a:pt x="11261" y="11878"/>
                </a:cubicBezTo>
                <a:lnTo>
                  <a:pt x="11261" y="11878"/>
                </a:lnTo>
                <a:cubicBezTo>
                  <a:pt x="10903" y="12555"/>
                  <a:pt x="10744" y="12037"/>
                  <a:pt x="10267" y="12654"/>
                </a:cubicBezTo>
                <a:cubicBezTo>
                  <a:pt x="10320" y="12587"/>
                  <a:pt x="10428" y="12511"/>
                  <a:pt x="10474" y="12511"/>
                </a:cubicBezTo>
                <a:cubicBezTo>
                  <a:pt x="10497" y="12511"/>
                  <a:pt x="10505" y="12529"/>
                  <a:pt x="10485" y="12574"/>
                </a:cubicBezTo>
                <a:cubicBezTo>
                  <a:pt x="10366" y="12694"/>
                  <a:pt x="10187" y="12813"/>
                  <a:pt x="10088" y="12853"/>
                </a:cubicBezTo>
                <a:cubicBezTo>
                  <a:pt x="9948" y="13024"/>
                  <a:pt x="9938" y="13064"/>
                  <a:pt x="9974" y="13064"/>
                </a:cubicBezTo>
                <a:cubicBezTo>
                  <a:pt x="10006" y="13064"/>
                  <a:pt x="10075" y="13032"/>
                  <a:pt x="10118" y="13032"/>
                </a:cubicBezTo>
                <a:cubicBezTo>
                  <a:pt x="10150" y="13032"/>
                  <a:pt x="10168" y="13050"/>
                  <a:pt x="10147" y="13112"/>
                </a:cubicBezTo>
                <a:cubicBezTo>
                  <a:pt x="9908" y="13151"/>
                  <a:pt x="10008" y="13350"/>
                  <a:pt x="9889" y="13569"/>
                </a:cubicBezTo>
                <a:lnTo>
                  <a:pt x="9789" y="13490"/>
                </a:lnTo>
                <a:lnTo>
                  <a:pt x="9789" y="13490"/>
                </a:lnTo>
                <a:cubicBezTo>
                  <a:pt x="9312" y="13927"/>
                  <a:pt x="9889" y="13788"/>
                  <a:pt x="9431" y="14166"/>
                </a:cubicBezTo>
                <a:lnTo>
                  <a:pt x="9451" y="13868"/>
                </a:lnTo>
                <a:lnTo>
                  <a:pt x="9292" y="14126"/>
                </a:lnTo>
                <a:lnTo>
                  <a:pt x="9232" y="13987"/>
                </a:lnTo>
                <a:cubicBezTo>
                  <a:pt x="9093" y="14305"/>
                  <a:pt x="9013" y="14365"/>
                  <a:pt x="8774" y="14584"/>
                </a:cubicBezTo>
                <a:cubicBezTo>
                  <a:pt x="8894" y="14584"/>
                  <a:pt x="8934" y="14763"/>
                  <a:pt x="8735" y="14982"/>
                </a:cubicBezTo>
                <a:cubicBezTo>
                  <a:pt x="8702" y="15000"/>
                  <a:pt x="8681" y="15006"/>
                  <a:pt x="8666" y="15006"/>
                </a:cubicBezTo>
                <a:cubicBezTo>
                  <a:pt x="8634" y="15006"/>
                  <a:pt x="8634" y="14976"/>
                  <a:pt x="8620" y="14976"/>
                </a:cubicBezTo>
                <a:cubicBezTo>
                  <a:pt x="8606" y="14976"/>
                  <a:pt x="8575" y="15009"/>
                  <a:pt x="8476" y="15141"/>
                </a:cubicBezTo>
                <a:cubicBezTo>
                  <a:pt x="8476" y="15022"/>
                  <a:pt x="8456" y="14882"/>
                  <a:pt x="8655" y="14823"/>
                </a:cubicBezTo>
                <a:cubicBezTo>
                  <a:pt x="8635" y="14783"/>
                  <a:pt x="8655" y="14703"/>
                  <a:pt x="8635" y="14664"/>
                </a:cubicBezTo>
                <a:cubicBezTo>
                  <a:pt x="8436" y="14763"/>
                  <a:pt x="8297" y="15042"/>
                  <a:pt x="8197" y="15161"/>
                </a:cubicBezTo>
                <a:cubicBezTo>
                  <a:pt x="8237" y="15121"/>
                  <a:pt x="8277" y="15062"/>
                  <a:pt x="8317" y="15062"/>
                </a:cubicBezTo>
                <a:lnTo>
                  <a:pt x="8078" y="15619"/>
                </a:lnTo>
                <a:cubicBezTo>
                  <a:pt x="8068" y="15621"/>
                  <a:pt x="8058" y="15622"/>
                  <a:pt x="8050" y="15622"/>
                </a:cubicBezTo>
                <a:cubicBezTo>
                  <a:pt x="7983" y="15622"/>
                  <a:pt x="8001" y="15551"/>
                  <a:pt x="8018" y="15479"/>
                </a:cubicBezTo>
                <a:lnTo>
                  <a:pt x="8018" y="15479"/>
                </a:lnTo>
                <a:cubicBezTo>
                  <a:pt x="7959" y="15579"/>
                  <a:pt x="7939" y="15678"/>
                  <a:pt x="7839" y="15818"/>
                </a:cubicBezTo>
                <a:cubicBezTo>
                  <a:pt x="7801" y="15722"/>
                  <a:pt x="7708" y="15663"/>
                  <a:pt x="7806" y="15466"/>
                </a:cubicBezTo>
                <a:lnTo>
                  <a:pt x="7806" y="15466"/>
                </a:lnTo>
                <a:lnTo>
                  <a:pt x="7561" y="15937"/>
                </a:lnTo>
                <a:cubicBezTo>
                  <a:pt x="7514" y="15937"/>
                  <a:pt x="7372" y="16021"/>
                  <a:pt x="7320" y="16021"/>
                </a:cubicBezTo>
                <a:cubicBezTo>
                  <a:pt x="7305" y="16021"/>
                  <a:pt x="7298" y="16014"/>
                  <a:pt x="7302" y="15997"/>
                </a:cubicBezTo>
                <a:lnTo>
                  <a:pt x="7302" y="15997"/>
                </a:lnTo>
                <a:cubicBezTo>
                  <a:pt x="7043" y="16196"/>
                  <a:pt x="6964" y="16693"/>
                  <a:pt x="6626" y="16952"/>
                </a:cubicBezTo>
                <a:cubicBezTo>
                  <a:pt x="6626" y="16991"/>
                  <a:pt x="6626" y="17031"/>
                  <a:pt x="6566" y="17111"/>
                </a:cubicBezTo>
                <a:cubicBezTo>
                  <a:pt x="6307" y="17389"/>
                  <a:pt x="5989" y="17549"/>
                  <a:pt x="5810" y="17986"/>
                </a:cubicBezTo>
                <a:lnTo>
                  <a:pt x="5492" y="18066"/>
                </a:lnTo>
                <a:cubicBezTo>
                  <a:pt x="5424" y="18167"/>
                  <a:pt x="5450" y="18186"/>
                  <a:pt x="5502" y="18186"/>
                </a:cubicBezTo>
                <a:cubicBezTo>
                  <a:pt x="5532" y="18186"/>
                  <a:pt x="5570" y="18180"/>
                  <a:pt x="5603" y="18180"/>
                </a:cubicBezTo>
                <a:cubicBezTo>
                  <a:pt x="5680" y="18180"/>
                  <a:pt x="5727" y="18214"/>
                  <a:pt x="5571" y="18444"/>
                </a:cubicBezTo>
                <a:cubicBezTo>
                  <a:pt x="5485" y="18574"/>
                  <a:pt x="5432" y="18612"/>
                  <a:pt x="5394" y="18612"/>
                </a:cubicBezTo>
                <a:cubicBezTo>
                  <a:pt x="5338" y="18612"/>
                  <a:pt x="5312" y="18531"/>
                  <a:pt x="5254" y="18531"/>
                </a:cubicBezTo>
                <a:cubicBezTo>
                  <a:pt x="5242" y="18531"/>
                  <a:pt x="5229" y="18534"/>
                  <a:pt x="5213" y="18543"/>
                </a:cubicBezTo>
                <a:cubicBezTo>
                  <a:pt x="5153" y="18762"/>
                  <a:pt x="5054" y="19160"/>
                  <a:pt x="4696" y="19359"/>
                </a:cubicBezTo>
                <a:cubicBezTo>
                  <a:pt x="4755" y="19240"/>
                  <a:pt x="4835" y="19180"/>
                  <a:pt x="4895" y="19081"/>
                </a:cubicBezTo>
                <a:lnTo>
                  <a:pt x="4895" y="19081"/>
                </a:lnTo>
                <a:lnTo>
                  <a:pt x="4636" y="19220"/>
                </a:lnTo>
                <a:cubicBezTo>
                  <a:pt x="4716" y="18932"/>
                  <a:pt x="4873" y="18773"/>
                  <a:pt x="4777" y="18773"/>
                </a:cubicBezTo>
                <a:cubicBezTo>
                  <a:pt x="4753" y="18773"/>
                  <a:pt x="4715" y="18782"/>
                  <a:pt x="4656" y="18802"/>
                </a:cubicBezTo>
                <a:cubicBezTo>
                  <a:pt x="4895" y="19081"/>
                  <a:pt x="3940" y="19697"/>
                  <a:pt x="4178" y="19956"/>
                </a:cubicBezTo>
                <a:lnTo>
                  <a:pt x="3999" y="20055"/>
                </a:lnTo>
                <a:cubicBezTo>
                  <a:pt x="4039" y="20016"/>
                  <a:pt x="4039" y="19996"/>
                  <a:pt x="4079" y="19956"/>
                </a:cubicBezTo>
                <a:lnTo>
                  <a:pt x="4079" y="19956"/>
                </a:lnTo>
                <a:cubicBezTo>
                  <a:pt x="3701" y="20135"/>
                  <a:pt x="4079" y="20334"/>
                  <a:pt x="3721" y="20672"/>
                </a:cubicBezTo>
                <a:cubicBezTo>
                  <a:pt x="3648" y="20733"/>
                  <a:pt x="3576" y="20778"/>
                  <a:pt x="3539" y="20778"/>
                </a:cubicBezTo>
                <a:cubicBezTo>
                  <a:pt x="3515" y="20778"/>
                  <a:pt x="3506" y="20759"/>
                  <a:pt x="3522" y="20712"/>
                </a:cubicBezTo>
                <a:lnTo>
                  <a:pt x="3522" y="20712"/>
                </a:lnTo>
                <a:lnTo>
                  <a:pt x="3343" y="21050"/>
                </a:lnTo>
                <a:cubicBezTo>
                  <a:pt x="3319" y="21082"/>
                  <a:pt x="3298" y="21095"/>
                  <a:pt x="3284" y="21095"/>
                </a:cubicBezTo>
                <a:cubicBezTo>
                  <a:pt x="3264" y="21095"/>
                  <a:pt x="3259" y="21066"/>
                  <a:pt x="3283" y="21030"/>
                </a:cubicBezTo>
                <a:lnTo>
                  <a:pt x="3283" y="21030"/>
                </a:lnTo>
                <a:lnTo>
                  <a:pt x="2965" y="21448"/>
                </a:lnTo>
                <a:lnTo>
                  <a:pt x="2945" y="21428"/>
                </a:lnTo>
                <a:cubicBezTo>
                  <a:pt x="2945" y="21528"/>
                  <a:pt x="2885" y="21727"/>
                  <a:pt x="2845" y="21826"/>
                </a:cubicBezTo>
                <a:cubicBezTo>
                  <a:pt x="2821" y="21842"/>
                  <a:pt x="2808" y="21849"/>
                  <a:pt x="2801" y="21849"/>
                </a:cubicBezTo>
                <a:cubicBezTo>
                  <a:pt x="2774" y="21849"/>
                  <a:pt x="2853" y="21747"/>
                  <a:pt x="2806" y="21747"/>
                </a:cubicBezTo>
                <a:lnTo>
                  <a:pt x="2666" y="22045"/>
                </a:lnTo>
                <a:cubicBezTo>
                  <a:pt x="2660" y="22046"/>
                  <a:pt x="2654" y="22046"/>
                  <a:pt x="2649" y="22046"/>
                </a:cubicBezTo>
                <a:cubicBezTo>
                  <a:pt x="2517" y="22046"/>
                  <a:pt x="2633" y="21820"/>
                  <a:pt x="2786" y="21667"/>
                </a:cubicBezTo>
                <a:cubicBezTo>
                  <a:pt x="2769" y="21666"/>
                  <a:pt x="2754" y="21666"/>
                  <a:pt x="2740" y="21666"/>
                </a:cubicBezTo>
                <a:cubicBezTo>
                  <a:pt x="2331" y="21666"/>
                  <a:pt x="2647" y="21937"/>
                  <a:pt x="2089" y="22264"/>
                </a:cubicBezTo>
                <a:lnTo>
                  <a:pt x="2248" y="22005"/>
                </a:lnTo>
                <a:cubicBezTo>
                  <a:pt x="1970" y="22005"/>
                  <a:pt x="1870" y="22244"/>
                  <a:pt x="1552" y="22403"/>
                </a:cubicBezTo>
                <a:cubicBezTo>
                  <a:pt x="1629" y="22390"/>
                  <a:pt x="1893" y="22271"/>
                  <a:pt x="2031" y="22271"/>
                </a:cubicBezTo>
                <a:cubicBezTo>
                  <a:pt x="2100" y="22271"/>
                  <a:pt x="2137" y="22301"/>
                  <a:pt x="2105" y="22387"/>
                </a:cubicBezTo>
                <a:lnTo>
                  <a:pt x="2105" y="22387"/>
                </a:lnTo>
                <a:cubicBezTo>
                  <a:pt x="2141" y="22299"/>
                  <a:pt x="2182" y="22164"/>
                  <a:pt x="2268" y="22164"/>
                </a:cubicBezTo>
                <a:cubicBezTo>
                  <a:pt x="2328" y="22344"/>
                  <a:pt x="2229" y="22344"/>
                  <a:pt x="2089" y="22423"/>
                </a:cubicBezTo>
                <a:cubicBezTo>
                  <a:pt x="2010" y="22483"/>
                  <a:pt x="1910" y="22562"/>
                  <a:pt x="1831" y="22761"/>
                </a:cubicBezTo>
                <a:cubicBezTo>
                  <a:pt x="1811" y="22746"/>
                  <a:pt x="1792" y="22738"/>
                  <a:pt x="1773" y="22738"/>
                </a:cubicBezTo>
                <a:cubicBezTo>
                  <a:pt x="1697" y="22738"/>
                  <a:pt x="1620" y="22856"/>
                  <a:pt x="1492" y="23000"/>
                </a:cubicBezTo>
                <a:lnTo>
                  <a:pt x="1393" y="22881"/>
                </a:lnTo>
                <a:cubicBezTo>
                  <a:pt x="1254" y="23100"/>
                  <a:pt x="1333" y="23139"/>
                  <a:pt x="1293" y="23299"/>
                </a:cubicBezTo>
                <a:cubicBezTo>
                  <a:pt x="1179" y="23401"/>
                  <a:pt x="1085" y="23432"/>
                  <a:pt x="1002" y="23432"/>
                </a:cubicBezTo>
                <a:cubicBezTo>
                  <a:pt x="941" y="23432"/>
                  <a:pt x="887" y="23415"/>
                  <a:pt x="836" y="23398"/>
                </a:cubicBezTo>
                <a:cubicBezTo>
                  <a:pt x="727" y="23514"/>
                  <a:pt x="745" y="23535"/>
                  <a:pt x="796" y="23535"/>
                </a:cubicBezTo>
                <a:cubicBezTo>
                  <a:pt x="826" y="23535"/>
                  <a:pt x="866" y="23528"/>
                  <a:pt x="900" y="23528"/>
                </a:cubicBezTo>
                <a:cubicBezTo>
                  <a:pt x="969" y="23528"/>
                  <a:pt x="1012" y="23557"/>
                  <a:pt x="876" y="23736"/>
                </a:cubicBezTo>
                <a:cubicBezTo>
                  <a:pt x="796" y="23776"/>
                  <a:pt x="736" y="23836"/>
                  <a:pt x="677" y="23895"/>
                </a:cubicBezTo>
                <a:cubicBezTo>
                  <a:pt x="657" y="23935"/>
                  <a:pt x="637" y="23955"/>
                  <a:pt x="597" y="23995"/>
                </a:cubicBezTo>
                <a:cubicBezTo>
                  <a:pt x="557" y="24035"/>
                  <a:pt x="517" y="24075"/>
                  <a:pt x="478" y="24134"/>
                </a:cubicBezTo>
                <a:cubicBezTo>
                  <a:pt x="398" y="24234"/>
                  <a:pt x="318" y="24333"/>
                  <a:pt x="239" y="24453"/>
                </a:cubicBezTo>
                <a:cubicBezTo>
                  <a:pt x="219" y="24512"/>
                  <a:pt x="120" y="24552"/>
                  <a:pt x="239" y="24651"/>
                </a:cubicBezTo>
                <a:cubicBezTo>
                  <a:pt x="279" y="24691"/>
                  <a:pt x="318" y="24731"/>
                  <a:pt x="358" y="24771"/>
                </a:cubicBezTo>
                <a:cubicBezTo>
                  <a:pt x="378" y="24811"/>
                  <a:pt x="338" y="24831"/>
                  <a:pt x="338" y="24850"/>
                </a:cubicBezTo>
                <a:cubicBezTo>
                  <a:pt x="288" y="24926"/>
                  <a:pt x="266" y="24949"/>
                  <a:pt x="257" y="24949"/>
                </a:cubicBezTo>
                <a:cubicBezTo>
                  <a:pt x="240" y="24949"/>
                  <a:pt x="265" y="24875"/>
                  <a:pt x="254" y="24875"/>
                </a:cubicBezTo>
                <a:cubicBezTo>
                  <a:pt x="252" y="24875"/>
                  <a:pt x="247" y="24880"/>
                  <a:pt x="239" y="24890"/>
                </a:cubicBezTo>
                <a:cubicBezTo>
                  <a:pt x="219" y="24970"/>
                  <a:pt x="199" y="25030"/>
                  <a:pt x="179" y="25089"/>
                </a:cubicBezTo>
                <a:cubicBezTo>
                  <a:pt x="168" y="25113"/>
                  <a:pt x="156" y="25122"/>
                  <a:pt x="148" y="25122"/>
                </a:cubicBezTo>
                <a:cubicBezTo>
                  <a:pt x="143" y="25122"/>
                  <a:pt x="139" y="25117"/>
                  <a:pt x="139" y="25109"/>
                </a:cubicBezTo>
                <a:lnTo>
                  <a:pt x="139" y="25109"/>
                </a:lnTo>
                <a:cubicBezTo>
                  <a:pt x="80" y="25248"/>
                  <a:pt x="179" y="25149"/>
                  <a:pt x="80" y="25288"/>
                </a:cubicBezTo>
                <a:cubicBezTo>
                  <a:pt x="80" y="25308"/>
                  <a:pt x="60" y="25308"/>
                  <a:pt x="40" y="25328"/>
                </a:cubicBezTo>
                <a:cubicBezTo>
                  <a:pt x="40" y="25348"/>
                  <a:pt x="40" y="25348"/>
                  <a:pt x="40" y="25348"/>
                </a:cubicBezTo>
                <a:cubicBezTo>
                  <a:pt x="20" y="25368"/>
                  <a:pt x="20" y="25368"/>
                  <a:pt x="20" y="25368"/>
                </a:cubicBezTo>
                <a:lnTo>
                  <a:pt x="0" y="25368"/>
                </a:lnTo>
                <a:lnTo>
                  <a:pt x="20" y="25388"/>
                </a:lnTo>
                <a:cubicBezTo>
                  <a:pt x="40" y="25427"/>
                  <a:pt x="60" y="25467"/>
                  <a:pt x="80" y="25527"/>
                </a:cubicBezTo>
                <a:cubicBezTo>
                  <a:pt x="120" y="25646"/>
                  <a:pt x="100" y="25825"/>
                  <a:pt x="159" y="25965"/>
                </a:cubicBezTo>
                <a:cubicBezTo>
                  <a:pt x="259" y="26004"/>
                  <a:pt x="358" y="26044"/>
                  <a:pt x="458" y="26064"/>
                </a:cubicBezTo>
                <a:cubicBezTo>
                  <a:pt x="537" y="26164"/>
                  <a:pt x="318" y="26104"/>
                  <a:pt x="279" y="26164"/>
                </a:cubicBezTo>
                <a:cubicBezTo>
                  <a:pt x="1094" y="26442"/>
                  <a:pt x="995" y="26422"/>
                  <a:pt x="1453" y="26462"/>
                </a:cubicBezTo>
                <a:cubicBezTo>
                  <a:pt x="1512" y="26542"/>
                  <a:pt x="1671" y="26661"/>
                  <a:pt x="1811" y="26780"/>
                </a:cubicBezTo>
                <a:cubicBezTo>
                  <a:pt x="1652" y="26621"/>
                  <a:pt x="1711" y="26581"/>
                  <a:pt x="1831" y="26562"/>
                </a:cubicBezTo>
                <a:cubicBezTo>
                  <a:pt x="1950" y="26542"/>
                  <a:pt x="2109" y="26542"/>
                  <a:pt x="2229" y="26542"/>
                </a:cubicBezTo>
                <a:cubicBezTo>
                  <a:pt x="2229" y="26542"/>
                  <a:pt x="2209" y="26522"/>
                  <a:pt x="2209" y="26502"/>
                </a:cubicBezTo>
                <a:lnTo>
                  <a:pt x="2209" y="26502"/>
                </a:lnTo>
                <a:lnTo>
                  <a:pt x="2288" y="26542"/>
                </a:lnTo>
                <a:lnTo>
                  <a:pt x="2229" y="26542"/>
                </a:lnTo>
                <a:cubicBezTo>
                  <a:pt x="2248" y="26562"/>
                  <a:pt x="2268" y="26601"/>
                  <a:pt x="2288" y="26621"/>
                </a:cubicBezTo>
                <a:cubicBezTo>
                  <a:pt x="2308" y="26601"/>
                  <a:pt x="2328" y="26581"/>
                  <a:pt x="2348" y="26581"/>
                </a:cubicBezTo>
                <a:lnTo>
                  <a:pt x="2408" y="26621"/>
                </a:lnTo>
                <a:cubicBezTo>
                  <a:pt x="2408" y="26621"/>
                  <a:pt x="2447" y="26562"/>
                  <a:pt x="2507" y="26502"/>
                </a:cubicBezTo>
                <a:lnTo>
                  <a:pt x="2507" y="26502"/>
                </a:lnTo>
                <a:cubicBezTo>
                  <a:pt x="2527" y="26562"/>
                  <a:pt x="2507" y="26661"/>
                  <a:pt x="2467" y="26800"/>
                </a:cubicBezTo>
                <a:lnTo>
                  <a:pt x="2447" y="26800"/>
                </a:lnTo>
                <a:cubicBezTo>
                  <a:pt x="2447" y="26800"/>
                  <a:pt x="2427" y="26780"/>
                  <a:pt x="2427" y="26780"/>
                </a:cubicBezTo>
                <a:lnTo>
                  <a:pt x="2368" y="26721"/>
                </a:lnTo>
                <a:lnTo>
                  <a:pt x="2288" y="26621"/>
                </a:lnTo>
                <a:cubicBezTo>
                  <a:pt x="2189" y="26681"/>
                  <a:pt x="2069" y="26741"/>
                  <a:pt x="2089" y="26860"/>
                </a:cubicBezTo>
                <a:cubicBezTo>
                  <a:pt x="2109" y="26860"/>
                  <a:pt x="2189" y="26880"/>
                  <a:pt x="2268" y="26900"/>
                </a:cubicBezTo>
                <a:cubicBezTo>
                  <a:pt x="2229" y="26920"/>
                  <a:pt x="2209" y="26940"/>
                  <a:pt x="2229" y="26959"/>
                </a:cubicBezTo>
                <a:cubicBezTo>
                  <a:pt x="2238" y="26979"/>
                  <a:pt x="2258" y="26984"/>
                  <a:pt x="2286" y="26984"/>
                </a:cubicBezTo>
                <a:cubicBezTo>
                  <a:pt x="2313" y="26984"/>
                  <a:pt x="2348" y="26979"/>
                  <a:pt x="2388" y="26979"/>
                </a:cubicBezTo>
                <a:lnTo>
                  <a:pt x="2467" y="27139"/>
                </a:lnTo>
                <a:lnTo>
                  <a:pt x="2507" y="27218"/>
                </a:lnTo>
                <a:cubicBezTo>
                  <a:pt x="2527" y="27238"/>
                  <a:pt x="2547" y="27238"/>
                  <a:pt x="2547" y="27238"/>
                </a:cubicBezTo>
                <a:lnTo>
                  <a:pt x="2547" y="27119"/>
                </a:lnTo>
                <a:cubicBezTo>
                  <a:pt x="2766" y="26959"/>
                  <a:pt x="2985" y="26760"/>
                  <a:pt x="3203" y="26542"/>
                </a:cubicBezTo>
                <a:cubicBezTo>
                  <a:pt x="3243" y="26462"/>
                  <a:pt x="3283" y="26382"/>
                  <a:pt x="3323" y="26323"/>
                </a:cubicBezTo>
                <a:lnTo>
                  <a:pt x="3363" y="26144"/>
                </a:lnTo>
                <a:cubicBezTo>
                  <a:pt x="3382" y="26024"/>
                  <a:pt x="3422" y="25905"/>
                  <a:pt x="3462" y="25786"/>
                </a:cubicBezTo>
                <a:cubicBezTo>
                  <a:pt x="3542" y="25527"/>
                  <a:pt x="3641" y="25268"/>
                  <a:pt x="3840" y="24990"/>
                </a:cubicBezTo>
                <a:cubicBezTo>
                  <a:pt x="3840" y="25209"/>
                  <a:pt x="3979" y="25169"/>
                  <a:pt x="4099" y="25268"/>
                </a:cubicBezTo>
                <a:cubicBezTo>
                  <a:pt x="3860" y="25308"/>
                  <a:pt x="3800" y="25726"/>
                  <a:pt x="3542" y="25985"/>
                </a:cubicBezTo>
                <a:cubicBezTo>
                  <a:pt x="3599" y="25927"/>
                  <a:pt x="3639" y="25907"/>
                  <a:pt x="3666" y="25907"/>
                </a:cubicBezTo>
                <a:cubicBezTo>
                  <a:pt x="3704" y="25907"/>
                  <a:pt x="3713" y="25949"/>
                  <a:pt x="3701" y="25985"/>
                </a:cubicBezTo>
                <a:lnTo>
                  <a:pt x="3999" y="25388"/>
                </a:lnTo>
                <a:cubicBezTo>
                  <a:pt x="4024" y="25412"/>
                  <a:pt x="4047" y="25422"/>
                  <a:pt x="4070" y="25422"/>
                </a:cubicBezTo>
                <a:cubicBezTo>
                  <a:pt x="4142" y="25422"/>
                  <a:pt x="4213" y="25328"/>
                  <a:pt x="4318" y="25268"/>
                </a:cubicBezTo>
                <a:cubicBezTo>
                  <a:pt x="4039" y="25189"/>
                  <a:pt x="4497" y="24791"/>
                  <a:pt x="4616" y="24532"/>
                </a:cubicBezTo>
                <a:lnTo>
                  <a:pt x="4616" y="24532"/>
                </a:lnTo>
                <a:cubicBezTo>
                  <a:pt x="4696" y="24592"/>
                  <a:pt x="4716" y="24691"/>
                  <a:pt x="4497" y="24910"/>
                </a:cubicBezTo>
                <a:cubicBezTo>
                  <a:pt x="4875" y="24791"/>
                  <a:pt x="4556" y="24373"/>
                  <a:pt x="4895" y="24214"/>
                </a:cubicBezTo>
                <a:lnTo>
                  <a:pt x="4895" y="24214"/>
                </a:lnTo>
                <a:cubicBezTo>
                  <a:pt x="4855" y="24273"/>
                  <a:pt x="4815" y="24313"/>
                  <a:pt x="4835" y="24353"/>
                </a:cubicBezTo>
                <a:cubicBezTo>
                  <a:pt x="4885" y="24202"/>
                  <a:pt x="5132" y="23968"/>
                  <a:pt x="5198" y="23968"/>
                </a:cubicBezTo>
                <a:cubicBezTo>
                  <a:pt x="5210" y="23968"/>
                  <a:pt x="5216" y="23976"/>
                  <a:pt x="5213" y="23995"/>
                </a:cubicBezTo>
                <a:lnTo>
                  <a:pt x="5173" y="24055"/>
                </a:lnTo>
                <a:cubicBezTo>
                  <a:pt x="5531" y="23696"/>
                  <a:pt x="6188" y="22881"/>
                  <a:pt x="6068" y="22662"/>
                </a:cubicBezTo>
                <a:lnTo>
                  <a:pt x="6068" y="22662"/>
                </a:lnTo>
                <a:cubicBezTo>
                  <a:pt x="6108" y="22682"/>
                  <a:pt x="6228" y="22901"/>
                  <a:pt x="6248" y="22940"/>
                </a:cubicBezTo>
                <a:lnTo>
                  <a:pt x="6267" y="22125"/>
                </a:lnTo>
                <a:cubicBezTo>
                  <a:pt x="6327" y="22045"/>
                  <a:pt x="6387" y="21985"/>
                  <a:pt x="6447" y="21906"/>
                </a:cubicBezTo>
                <a:cubicBezTo>
                  <a:pt x="6645" y="22005"/>
                  <a:pt x="6864" y="22125"/>
                  <a:pt x="6725" y="22403"/>
                </a:cubicBezTo>
                <a:cubicBezTo>
                  <a:pt x="6825" y="22324"/>
                  <a:pt x="6944" y="22224"/>
                  <a:pt x="7063" y="21985"/>
                </a:cubicBezTo>
                <a:lnTo>
                  <a:pt x="7063" y="21985"/>
                </a:lnTo>
                <a:cubicBezTo>
                  <a:pt x="7044" y="22000"/>
                  <a:pt x="7015" y="22006"/>
                  <a:pt x="6982" y="22006"/>
                </a:cubicBezTo>
                <a:cubicBezTo>
                  <a:pt x="6878" y="22006"/>
                  <a:pt x="6739" y="21942"/>
                  <a:pt x="6785" y="21866"/>
                </a:cubicBezTo>
                <a:cubicBezTo>
                  <a:pt x="7141" y="21767"/>
                  <a:pt x="7005" y="21786"/>
                  <a:pt x="7396" y="21610"/>
                </a:cubicBezTo>
                <a:lnTo>
                  <a:pt x="7396" y="21610"/>
                </a:lnTo>
                <a:cubicBezTo>
                  <a:pt x="7387" y="21614"/>
                  <a:pt x="7378" y="21615"/>
                  <a:pt x="7369" y="21615"/>
                </a:cubicBezTo>
                <a:cubicBezTo>
                  <a:pt x="7260" y="21615"/>
                  <a:pt x="7155" y="21356"/>
                  <a:pt x="7282" y="21229"/>
                </a:cubicBezTo>
                <a:lnTo>
                  <a:pt x="7282" y="21229"/>
                </a:lnTo>
                <a:cubicBezTo>
                  <a:pt x="7302" y="21268"/>
                  <a:pt x="7510" y="21401"/>
                  <a:pt x="7502" y="21482"/>
                </a:cubicBezTo>
                <a:lnTo>
                  <a:pt x="7502" y="21482"/>
                </a:lnTo>
                <a:lnTo>
                  <a:pt x="7595" y="20940"/>
                </a:lnTo>
                <a:lnTo>
                  <a:pt x="7595" y="20940"/>
                </a:lnTo>
                <a:cubicBezTo>
                  <a:pt x="7591" y="21036"/>
                  <a:pt x="7714" y="21075"/>
                  <a:pt x="7829" y="21075"/>
                </a:cubicBezTo>
                <a:cubicBezTo>
                  <a:pt x="7853" y="21075"/>
                  <a:pt x="7877" y="21073"/>
                  <a:pt x="7899" y="21070"/>
                </a:cubicBezTo>
                <a:cubicBezTo>
                  <a:pt x="7819" y="21070"/>
                  <a:pt x="8177" y="20752"/>
                  <a:pt x="8257" y="20632"/>
                </a:cubicBezTo>
                <a:lnTo>
                  <a:pt x="8257" y="20632"/>
                </a:lnTo>
                <a:lnTo>
                  <a:pt x="8058" y="20732"/>
                </a:lnTo>
                <a:cubicBezTo>
                  <a:pt x="8456" y="20334"/>
                  <a:pt x="8098" y="20055"/>
                  <a:pt x="8476" y="19638"/>
                </a:cubicBezTo>
                <a:cubicBezTo>
                  <a:pt x="8476" y="19712"/>
                  <a:pt x="8576" y="19887"/>
                  <a:pt x="8710" y="19887"/>
                </a:cubicBezTo>
                <a:cubicBezTo>
                  <a:pt x="8755" y="19887"/>
                  <a:pt x="8804" y="19867"/>
                  <a:pt x="8854" y="19817"/>
                </a:cubicBezTo>
                <a:cubicBezTo>
                  <a:pt x="8854" y="19717"/>
                  <a:pt x="8794" y="19459"/>
                  <a:pt x="8794" y="19180"/>
                </a:cubicBezTo>
                <a:cubicBezTo>
                  <a:pt x="8914" y="19021"/>
                  <a:pt x="9053" y="18862"/>
                  <a:pt x="9192" y="18703"/>
                </a:cubicBezTo>
                <a:lnTo>
                  <a:pt x="9192" y="18703"/>
                </a:lnTo>
                <a:cubicBezTo>
                  <a:pt x="9172" y="19041"/>
                  <a:pt x="9133" y="19399"/>
                  <a:pt x="9073" y="19618"/>
                </a:cubicBezTo>
                <a:cubicBezTo>
                  <a:pt x="9272" y="19518"/>
                  <a:pt x="9192" y="19658"/>
                  <a:pt x="9391" y="19399"/>
                </a:cubicBezTo>
                <a:cubicBezTo>
                  <a:pt x="9396" y="19398"/>
                  <a:pt x="9400" y="19398"/>
                  <a:pt x="9404" y="19398"/>
                </a:cubicBezTo>
                <a:cubicBezTo>
                  <a:pt x="9500" y="19398"/>
                  <a:pt x="9369" y="19621"/>
                  <a:pt x="9312" y="19697"/>
                </a:cubicBezTo>
                <a:lnTo>
                  <a:pt x="9829" y="19160"/>
                </a:lnTo>
                <a:cubicBezTo>
                  <a:pt x="9670" y="19081"/>
                  <a:pt x="10048" y="18623"/>
                  <a:pt x="9928" y="18563"/>
                </a:cubicBezTo>
                <a:lnTo>
                  <a:pt x="9928" y="18563"/>
                </a:lnTo>
                <a:lnTo>
                  <a:pt x="9550" y="19280"/>
                </a:lnTo>
                <a:cubicBezTo>
                  <a:pt x="9391" y="19180"/>
                  <a:pt x="9471" y="18603"/>
                  <a:pt x="9829" y="18225"/>
                </a:cubicBezTo>
                <a:cubicBezTo>
                  <a:pt x="9837" y="18223"/>
                  <a:pt x="9845" y="18222"/>
                  <a:pt x="9852" y="18222"/>
                </a:cubicBezTo>
                <a:cubicBezTo>
                  <a:pt x="9971" y="18222"/>
                  <a:pt x="9992" y="18506"/>
                  <a:pt x="10048" y="18543"/>
                </a:cubicBezTo>
                <a:cubicBezTo>
                  <a:pt x="10048" y="18444"/>
                  <a:pt x="10286" y="18086"/>
                  <a:pt x="10346" y="18086"/>
                </a:cubicBezTo>
                <a:lnTo>
                  <a:pt x="10267" y="18305"/>
                </a:lnTo>
                <a:cubicBezTo>
                  <a:pt x="10505" y="18126"/>
                  <a:pt x="10406" y="17807"/>
                  <a:pt x="10744" y="17648"/>
                </a:cubicBezTo>
                <a:cubicBezTo>
                  <a:pt x="10844" y="17568"/>
                  <a:pt x="11162" y="17529"/>
                  <a:pt x="11082" y="17449"/>
                </a:cubicBezTo>
                <a:cubicBezTo>
                  <a:pt x="10923" y="17449"/>
                  <a:pt x="10665" y="17330"/>
                  <a:pt x="10485" y="17171"/>
                </a:cubicBezTo>
                <a:cubicBezTo>
                  <a:pt x="10585" y="17071"/>
                  <a:pt x="10665" y="16972"/>
                  <a:pt x="10764" y="16852"/>
                </a:cubicBezTo>
                <a:lnTo>
                  <a:pt x="10804" y="16912"/>
                </a:lnTo>
                <a:lnTo>
                  <a:pt x="10844" y="16852"/>
                </a:lnTo>
                <a:lnTo>
                  <a:pt x="10804" y="16812"/>
                </a:lnTo>
                <a:cubicBezTo>
                  <a:pt x="10883" y="16713"/>
                  <a:pt x="10983" y="16613"/>
                  <a:pt x="11062" y="16494"/>
                </a:cubicBezTo>
                <a:cubicBezTo>
                  <a:pt x="11198" y="16572"/>
                  <a:pt x="11126" y="16933"/>
                  <a:pt x="11288" y="16933"/>
                </a:cubicBezTo>
                <a:cubicBezTo>
                  <a:pt x="11292" y="16933"/>
                  <a:pt x="11297" y="16932"/>
                  <a:pt x="11301" y="16932"/>
                </a:cubicBezTo>
                <a:cubicBezTo>
                  <a:pt x="11261" y="16892"/>
                  <a:pt x="11281" y="16773"/>
                  <a:pt x="11301" y="16713"/>
                </a:cubicBezTo>
                <a:cubicBezTo>
                  <a:pt x="11318" y="16704"/>
                  <a:pt x="11332" y="16701"/>
                  <a:pt x="11343" y="16701"/>
                </a:cubicBezTo>
                <a:cubicBezTo>
                  <a:pt x="11383" y="16701"/>
                  <a:pt x="11397" y="16739"/>
                  <a:pt x="11426" y="16739"/>
                </a:cubicBezTo>
                <a:cubicBezTo>
                  <a:pt x="11448" y="16739"/>
                  <a:pt x="11480" y="16716"/>
                  <a:pt x="11540" y="16633"/>
                </a:cubicBezTo>
                <a:cubicBezTo>
                  <a:pt x="11468" y="16518"/>
                  <a:pt x="11699" y="16350"/>
                  <a:pt x="11680" y="16350"/>
                </a:cubicBezTo>
                <a:cubicBezTo>
                  <a:pt x="11673" y="16350"/>
                  <a:pt x="11629" y="16374"/>
                  <a:pt x="11520" y="16434"/>
                </a:cubicBezTo>
                <a:cubicBezTo>
                  <a:pt x="11639" y="16196"/>
                  <a:pt x="11719" y="16255"/>
                  <a:pt x="11918" y="15997"/>
                </a:cubicBezTo>
                <a:cubicBezTo>
                  <a:pt x="11819" y="15997"/>
                  <a:pt x="11799" y="15798"/>
                  <a:pt x="11838" y="15599"/>
                </a:cubicBezTo>
                <a:cubicBezTo>
                  <a:pt x="11898" y="15499"/>
                  <a:pt x="11978" y="15420"/>
                  <a:pt x="12057" y="15320"/>
                </a:cubicBezTo>
                <a:lnTo>
                  <a:pt x="12077" y="15320"/>
                </a:lnTo>
                <a:cubicBezTo>
                  <a:pt x="12435" y="14922"/>
                  <a:pt x="12694" y="14743"/>
                  <a:pt x="13012" y="14365"/>
                </a:cubicBezTo>
                <a:cubicBezTo>
                  <a:pt x="13068" y="14351"/>
                  <a:pt x="13184" y="14278"/>
                  <a:pt x="13240" y="14278"/>
                </a:cubicBezTo>
                <a:cubicBezTo>
                  <a:pt x="13264" y="14278"/>
                  <a:pt x="13277" y="14290"/>
                  <a:pt x="13271" y="14325"/>
                </a:cubicBezTo>
                <a:cubicBezTo>
                  <a:pt x="13291" y="14246"/>
                  <a:pt x="13291" y="14166"/>
                  <a:pt x="13390" y="14047"/>
                </a:cubicBezTo>
                <a:cubicBezTo>
                  <a:pt x="13436" y="14027"/>
                  <a:pt x="13465" y="14018"/>
                  <a:pt x="13481" y="14018"/>
                </a:cubicBezTo>
                <a:cubicBezTo>
                  <a:pt x="13568" y="14018"/>
                  <a:pt x="13283" y="14272"/>
                  <a:pt x="13424" y="14272"/>
                </a:cubicBezTo>
                <a:cubicBezTo>
                  <a:pt x="13436" y="14272"/>
                  <a:pt x="13451" y="14270"/>
                  <a:pt x="13470" y="14266"/>
                </a:cubicBezTo>
                <a:cubicBezTo>
                  <a:pt x="13410" y="14186"/>
                  <a:pt x="13629" y="13868"/>
                  <a:pt x="13729" y="13649"/>
                </a:cubicBezTo>
                <a:cubicBezTo>
                  <a:pt x="13721" y="13647"/>
                  <a:pt x="13712" y="13646"/>
                  <a:pt x="13704" y="13646"/>
                </a:cubicBezTo>
                <a:cubicBezTo>
                  <a:pt x="13534" y="13646"/>
                  <a:pt x="13366" y="14037"/>
                  <a:pt x="13271" y="14246"/>
                </a:cubicBezTo>
                <a:cubicBezTo>
                  <a:pt x="13211" y="14186"/>
                  <a:pt x="13191" y="14107"/>
                  <a:pt x="13171" y="13987"/>
                </a:cubicBezTo>
                <a:cubicBezTo>
                  <a:pt x="13530" y="13569"/>
                  <a:pt x="13888" y="13151"/>
                  <a:pt x="14226" y="12754"/>
                </a:cubicBezTo>
                <a:cubicBezTo>
                  <a:pt x="14524" y="12515"/>
                  <a:pt x="15062" y="11759"/>
                  <a:pt x="15479" y="11401"/>
                </a:cubicBezTo>
                <a:cubicBezTo>
                  <a:pt x="15499" y="11321"/>
                  <a:pt x="15559" y="11222"/>
                  <a:pt x="15539" y="11162"/>
                </a:cubicBezTo>
                <a:cubicBezTo>
                  <a:pt x="15997" y="10625"/>
                  <a:pt x="16454" y="10087"/>
                  <a:pt x="16872" y="9570"/>
                </a:cubicBezTo>
                <a:cubicBezTo>
                  <a:pt x="16892" y="9590"/>
                  <a:pt x="16912" y="9590"/>
                  <a:pt x="16932" y="9610"/>
                </a:cubicBezTo>
                <a:lnTo>
                  <a:pt x="17051" y="9351"/>
                </a:lnTo>
                <a:cubicBezTo>
                  <a:pt x="17051" y="9351"/>
                  <a:pt x="17071" y="9331"/>
                  <a:pt x="17071" y="9331"/>
                </a:cubicBezTo>
                <a:cubicBezTo>
                  <a:pt x="17088" y="9348"/>
                  <a:pt x="17077" y="9420"/>
                  <a:pt x="17107" y="9420"/>
                </a:cubicBezTo>
                <a:cubicBezTo>
                  <a:pt x="17113" y="9420"/>
                  <a:pt x="17121" y="9418"/>
                  <a:pt x="17131" y="9411"/>
                </a:cubicBezTo>
                <a:cubicBezTo>
                  <a:pt x="17111" y="9371"/>
                  <a:pt x="17111" y="9331"/>
                  <a:pt x="17131" y="9272"/>
                </a:cubicBezTo>
                <a:cubicBezTo>
                  <a:pt x="17230" y="9152"/>
                  <a:pt x="17310" y="9033"/>
                  <a:pt x="17409" y="8914"/>
                </a:cubicBezTo>
                <a:lnTo>
                  <a:pt x="17429" y="8914"/>
                </a:lnTo>
                <a:cubicBezTo>
                  <a:pt x="17429" y="8894"/>
                  <a:pt x="17429" y="8894"/>
                  <a:pt x="17429" y="8894"/>
                </a:cubicBezTo>
                <a:cubicBezTo>
                  <a:pt x="17509" y="8794"/>
                  <a:pt x="17588" y="8695"/>
                  <a:pt x="17668" y="8615"/>
                </a:cubicBezTo>
                <a:cubicBezTo>
                  <a:pt x="17668" y="8595"/>
                  <a:pt x="17688" y="8595"/>
                  <a:pt x="17708" y="8575"/>
                </a:cubicBezTo>
                <a:cubicBezTo>
                  <a:pt x="17708" y="8555"/>
                  <a:pt x="17748" y="8536"/>
                  <a:pt x="17748" y="8496"/>
                </a:cubicBezTo>
                <a:cubicBezTo>
                  <a:pt x="20255" y="5472"/>
                  <a:pt x="22264" y="2905"/>
                  <a:pt x="23040" y="1711"/>
                </a:cubicBezTo>
                <a:lnTo>
                  <a:pt x="23179" y="1651"/>
                </a:lnTo>
                <a:cubicBezTo>
                  <a:pt x="23159" y="1651"/>
                  <a:pt x="23120" y="1632"/>
                  <a:pt x="23100" y="1632"/>
                </a:cubicBezTo>
                <a:cubicBezTo>
                  <a:pt x="23199" y="1453"/>
                  <a:pt x="23279" y="1313"/>
                  <a:pt x="23338" y="1214"/>
                </a:cubicBezTo>
                <a:cubicBezTo>
                  <a:pt x="23338" y="1214"/>
                  <a:pt x="23060" y="1114"/>
                  <a:pt x="22742" y="975"/>
                </a:cubicBezTo>
                <a:cubicBezTo>
                  <a:pt x="22662" y="836"/>
                  <a:pt x="22602" y="677"/>
                  <a:pt x="22682" y="577"/>
                </a:cubicBezTo>
                <a:lnTo>
                  <a:pt x="22682" y="577"/>
                </a:lnTo>
                <a:cubicBezTo>
                  <a:pt x="22664" y="583"/>
                  <a:pt x="22647" y="585"/>
                  <a:pt x="22629" y="585"/>
                </a:cubicBezTo>
                <a:cubicBezTo>
                  <a:pt x="22587" y="585"/>
                  <a:pt x="22545" y="571"/>
                  <a:pt x="22503" y="557"/>
                </a:cubicBezTo>
                <a:cubicBezTo>
                  <a:pt x="22483" y="537"/>
                  <a:pt x="22463" y="537"/>
                  <a:pt x="22423" y="517"/>
                </a:cubicBezTo>
                <a:lnTo>
                  <a:pt x="22403" y="497"/>
                </a:lnTo>
                <a:lnTo>
                  <a:pt x="22383" y="478"/>
                </a:lnTo>
                <a:lnTo>
                  <a:pt x="22324" y="438"/>
                </a:lnTo>
                <a:cubicBezTo>
                  <a:pt x="22145" y="338"/>
                  <a:pt x="21906" y="179"/>
                  <a:pt x="21747" y="80"/>
                </a:cubicBezTo>
                <a:cubicBezTo>
                  <a:pt x="21727" y="60"/>
                  <a:pt x="21687" y="60"/>
                  <a:pt x="21667" y="40"/>
                </a:cubicBezTo>
                <a:cubicBezTo>
                  <a:pt x="21647" y="20"/>
                  <a:pt x="21647" y="0"/>
                  <a:pt x="21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2" name="Google Shape;1922;p22"/>
          <p:cNvGrpSpPr/>
          <p:nvPr/>
        </p:nvGrpSpPr>
        <p:grpSpPr>
          <a:xfrm rot="-5194407">
            <a:off x="7821737" y="3405866"/>
            <a:ext cx="989380" cy="503994"/>
            <a:chOff x="2094425" y="748900"/>
            <a:chExt cx="887900" cy="452300"/>
          </a:xfrm>
        </p:grpSpPr>
        <p:sp>
          <p:nvSpPr>
            <p:cNvPr id="1923" name="Google Shape;1923;p22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2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2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2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7" name="Google Shape;1927;p22"/>
          <p:cNvSpPr/>
          <p:nvPr/>
        </p:nvSpPr>
        <p:spPr>
          <a:xfrm>
            <a:off x="592700" y="4021575"/>
            <a:ext cx="580000" cy="641675"/>
          </a:xfrm>
          <a:custGeom>
            <a:avLst/>
            <a:gdLst/>
            <a:ahLst/>
            <a:cxnLst/>
            <a:rect l="l" t="t" r="r" b="b"/>
            <a:pathLst>
              <a:path w="23200" h="25667" extrusionOk="0">
                <a:moveTo>
                  <a:pt x="12754" y="1"/>
                </a:moveTo>
                <a:lnTo>
                  <a:pt x="9949" y="9889"/>
                </a:lnTo>
                <a:lnTo>
                  <a:pt x="2667" y="6865"/>
                </a:lnTo>
                <a:lnTo>
                  <a:pt x="9611" y="12655"/>
                </a:lnTo>
                <a:lnTo>
                  <a:pt x="1" y="14605"/>
                </a:lnTo>
                <a:lnTo>
                  <a:pt x="9830" y="15580"/>
                </a:lnTo>
                <a:lnTo>
                  <a:pt x="9770" y="25667"/>
                </a:lnTo>
                <a:lnTo>
                  <a:pt x="13888" y="16574"/>
                </a:lnTo>
                <a:lnTo>
                  <a:pt x="23200" y="17609"/>
                </a:lnTo>
                <a:lnTo>
                  <a:pt x="15042" y="13132"/>
                </a:lnTo>
                <a:lnTo>
                  <a:pt x="21827" y="5572"/>
                </a:lnTo>
                <a:lnTo>
                  <a:pt x="13530" y="10625"/>
                </a:lnTo>
                <a:lnTo>
                  <a:pt x="1275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22"/>
          <p:cNvSpPr/>
          <p:nvPr/>
        </p:nvSpPr>
        <p:spPr>
          <a:xfrm rot="-9029859">
            <a:off x="6962939" y="743261"/>
            <a:ext cx="748354" cy="645152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22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0" name="Google Shape;1930;p22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931" name="Google Shape;1931;p22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2" name="Google Shape;1932;p22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933" name="Google Shape;1933;p22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934" name="Google Shape;1934;p22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935" name="Google Shape;1935;p22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936" name="Google Shape;1936;p22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937" name="Google Shape;1937;p22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938" name="Google Shape;1938;p22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39" name="Google Shape;1939;p22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940" name="Google Shape;1940;p22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941" name="Google Shape;1941;p22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942" name="Google Shape;1942;p22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943" name="Google Shape;1943;p22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944" name="Google Shape;1944;p22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22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46" name="Google Shape;1946;p22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947" name="Google Shape;1947;p22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948" name="Google Shape;1948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49" name="Google Shape;1949;p22"/>
          <p:cNvSpPr txBox="1">
            <a:spLocks noGrp="1"/>
          </p:cNvSpPr>
          <p:nvPr>
            <p:ph type="title" idx="2" hasCustomPrompt="1"/>
          </p:nvPr>
        </p:nvSpPr>
        <p:spPr>
          <a:xfrm>
            <a:off x="1826863" y="2717425"/>
            <a:ext cx="2217600" cy="989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950" name="Google Shape;1950;p22"/>
          <p:cNvSpPr txBox="1">
            <a:spLocks noGrp="1"/>
          </p:cNvSpPr>
          <p:nvPr>
            <p:ph type="subTitle" idx="1"/>
          </p:nvPr>
        </p:nvSpPr>
        <p:spPr>
          <a:xfrm>
            <a:off x="1826873" y="3706825"/>
            <a:ext cx="22176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51" name="Google Shape;1951;p22"/>
          <p:cNvSpPr txBox="1">
            <a:spLocks noGrp="1"/>
          </p:cNvSpPr>
          <p:nvPr>
            <p:ph type="title" idx="3" hasCustomPrompt="1"/>
          </p:nvPr>
        </p:nvSpPr>
        <p:spPr>
          <a:xfrm>
            <a:off x="5099532" y="2717425"/>
            <a:ext cx="2217600" cy="989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952" name="Google Shape;1952;p22"/>
          <p:cNvSpPr txBox="1">
            <a:spLocks noGrp="1"/>
          </p:cNvSpPr>
          <p:nvPr>
            <p:ph type="subTitle" idx="4"/>
          </p:nvPr>
        </p:nvSpPr>
        <p:spPr>
          <a:xfrm>
            <a:off x="5099543" y="3706825"/>
            <a:ext cx="22176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1">
    <p:spTree>
      <p:nvGrpSpPr>
        <p:cNvPr id="1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4" name="Google Shape;1954;p23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955" name="Google Shape;1955;p23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3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3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3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3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3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3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3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3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3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3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3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3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3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3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3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3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3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3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3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3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3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3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3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3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3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3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3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3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3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3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3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3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3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3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3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3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3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3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3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3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3" name="Google Shape;2013;p2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23"/>
          <p:cNvSpPr/>
          <p:nvPr/>
        </p:nvSpPr>
        <p:spPr>
          <a:xfrm rot="-5866075">
            <a:off x="6892300" y="1894477"/>
            <a:ext cx="1848385" cy="1354542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5" name="Google Shape;2015;p23"/>
          <p:cNvSpPr/>
          <p:nvPr/>
        </p:nvSpPr>
        <p:spPr>
          <a:xfrm>
            <a:off x="608675" y="965300"/>
            <a:ext cx="2307000" cy="1804675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6" name="Google Shape;2016;p23"/>
          <p:cNvGrpSpPr/>
          <p:nvPr/>
        </p:nvGrpSpPr>
        <p:grpSpPr>
          <a:xfrm>
            <a:off x="530039" y="2840683"/>
            <a:ext cx="8072107" cy="2554188"/>
            <a:chOff x="872579" y="2881252"/>
            <a:chExt cx="7396781" cy="2122829"/>
          </a:xfrm>
        </p:grpSpPr>
        <p:grpSp>
          <p:nvGrpSpPr>
            <p:cNvPr id="2017" name="Google Shape;2017;p23"/>
            <p:cNvGrpSpPr/>
            <p:nvPr/>
          </p:nvGrpSpPr>
          <p:grpSpPr>
            <a:xfrm>
              <a:off x="933400" y="3795585"/>
              <a:ext cx="7277175" cy="675466"/>
              <a:chOff x="933416" y="2961528"/>
              <a:chExt cx="7277175" cy="1509422"/>
            </a:xfrm>
          </p:grpSpPr>
          <p:sp>
            <p:nvSpPr>
              <p:cNvPr id="2018" name="Google Shape;2018;p23"/>
              <p:cNvSpPr/>
              <p:nvPr/>
            </p:nvSpPr>
            <p:spPr>
              <a:xfrm>
                <a:off x="933416" y="2961528"/>
                <a:ext cx="7277175" cy="1374550"/>
              </a:xfrm>
              <a:custGeom>
                <a:avLst/>
                <a:gdLst/>
                <a:ahLst/>
                <a:cxnLst/>
                <a:rect l="l" t="t" r="r" b="b"/>
                <a:pathLst>
                  <a:path w="291087" h="54982" extrusionOk="0">
                    <a:moveTo>
                      <a:pt x="258" y="15340"/>
                    </a:moveTo>
                    <a:cubicBezTo>
                      <a:pt x="-2001" y="8100"/>
                      <a:pt x="10973" y="3234"/>
                      <a:pt x="23890" y="2481"/>
                    </a:cubicBezTo>
                    <a:cubicBezTo>
                      <a:pt x="36807" y="1728"/>
                      <a:pt x="58702" y="11228"/>
                      <a:pt x="77758" y="10822"/>
                    </a:cubicBezTo>
                    <a:cubicBezTo>
                      <a:pt x="96815" y="10417"/>
                      <a:pt x="113554" y="-821"/>
                      <a:pt x="138229" y="48"/>
                    </a:cubicBezTo>
                    <a:cubicBezTo>
                      <a:pt x="162904" y="917"/>
                      <a:pt x="201597" y="16035"/>
                      <a:pt x="225808" y="16035"/>
                    </a:cubicBezTo>
                    <a:cubicBezTo>
                      <a:pt x="250020" y="16035"/>
                      <a:pt x="273246" y="-879"/>
                      <a:pt x="283498" y="48"/>
                    </a:cubicBezTo>
                    <a:cubicBezTo>
                      <a:pt x="293750" y="975"/>
                      <a:pt x="292129" y="12676"/>
                      <a:pt x="287321" y="21596"/>
                    </a:cubicBezTo>
                    <a:cubicBezTo>
                      <a:pt x="282514" y="30516"/>
                      <a:pt x="296299" y="49515"/>
                      <a:pt x="254653" y="53569"/>
                    </a:cubicBezTo>
                    <a:cubicBezTo>
                      <a:pt x="213007" y="57624"/>
                      <a:pt x="79843" y="52295"/>
                      <a:pt x="37444" y="45923"/>
                    </a:cubicBezTo>
                    <a:cubicBezTo>
                      <a:pt x="-4955" y="39552"/>
                      <a:pt x="2517" y="22580"/>
                      <a:pt x="258" y="1534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2019" name="Google Shape;2019;p23"/>
              <p:cNvSpPr/>
              <p:nvPr/>
            </p:nvSpPr>
            <p:spPr>
              <a:xfrm>
                <a:off x="947025" y="3310250"/>
                <a:ext cx="7251900" cy="11607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0" name="Google Shape;2020;p23"/>
            <p:cNvSpPr/>
            <p:nvPr/>
          </p:nvSpPr>
          <p:spPr>
            <a:xfrm rot="3206269">
              <a:off x="5927183" y="3090543"/>
              <a:ext cx="1378921" cy="1704246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3"/>
            <p:cNvSpPr/>
            <p:nvPr/>
          </p:nvSpPr>
          <p:spPr>
            <a:xfrm rot="3100714">
              <a:off x="4344590" y="3150985"/>
              <a:ext cx="1146920" cy="1428308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3"/>
            <p:cNvSpPr/>
            <p:nvPr/>
          </p:nvSpPr>
          <p:spPr>
            <a:xfrm rot="2843414">
              <a:off x="2526740" y="3195069"/>
              <a:ext cx="1240550" cy="1447845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3"/>
            <p:cNvSpPr/>
            <p:nvPr/>
          </p:nvSpPr>
          <p:spPr>
            <a:xfrm rot="-2843414" flipH="1">
              <a:off x="1205040" y="3195069"/>
              <a:ext cx="1240550" cy="1447845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3"/>
            <p:cNvSpPr/>
            <p:nvPr/>
          </p:nvSpPr>
          <p:spPr>
            <a:xfrm rot="-3051725" flipH="1">
              <a:off x="6696060" y="3141221"/>
              <a:ext cx="1240553" cy="1447852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5" name="Google Shape;2025;p2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6" name="Google Shape;2026;p23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027" name="Google Shape;2027;p23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8" name="Google Shape;2028;p23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029" name="Google Shape;2029;p23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030" name="Google Shape;2030;p23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031" name="Google Shape;2031;p23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032" name="Google Shape;2032;p23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033" name="Google Shape;2033;p23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034" name="Google Shape;2034;p23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35" name="Google Shape;2035;p23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036" name="Google Shape;2036;p23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037" name="Google Shape;2037;p23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038" name="Google Shape;2038;p23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039" name="Google Shape;2039;p23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040" name="Google Shape;2040;p23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1" name="Google Shape;2041;p23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42" name="Google Shape;2042;p23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043" name="Google Shape;2043;p23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044" name="Google Shape;2044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45" name="Google Shape;2045;p23"/>
          <p:cNvSpPr txBox="1">
            <a:spLocks noGrp="1"/>
          </p:cNvSpPr>
          <p:nvPr>
            <p:ph type="subTitle" idx="1"/>
          </p:nvPr>
        </p:nvSpPr>
        <p:spPr>
          <a:xfrm>
            <a:off x="2057700" y="1616050"/>
            <a:ext cx="5028600" cy="255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046" name="Google Shape;2046;p23"/>
          <p:cNvSpPr/>
          <p:nvPr/>
        </p:nvSpPr>
        <p:spPr>
          <a:xfrm>
            <a:off x="764475" y="1311300"/>
            <a:ext cx="388372" cy="461152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7" name="Google Shape;2047;p23"/>
          <p:cNvGrpSpPr/>
          <p:nvPr/>
        </p:nvGrpSpPr>
        <p:grpSpPr>
          <a:xfrm>
            <a:off x="7907494" y="4022291"/>
            <a:ext cx="388378" cy="447357"/>
            <a:chOff x="3150425" y="3024575"/>
            <a:chExt cx="130350" cy="150150"/>
          </a:xfrm>
        </p:grpSpPr>
        <p:sp>
          <p:nvSpPr>
            <p:cNvPr id="2048" name="Google Shape;2048;p23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3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3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3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3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3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3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3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2">
    <p:spTree>
      <p:nvGrpSpPr>
        <p:cNvPr id="1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7" name="Google Shape;2057;p24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058" name="Google Shape;2058;p24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4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4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4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4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4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4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4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4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4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4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4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4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4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4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4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4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4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4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4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4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4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4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4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4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4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4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4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4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4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4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4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4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4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4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4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4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4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4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4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4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4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4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2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7" name="Google Shape;2117;p24"/>
          <p:cNvGrpSpPr/>
          <p:nvPr/>
        </p:nvGrpSpPr>
        <p:grpSpPr>
          <a:xfrm>
            <a:off x="7132404" y="3160102"/>
            <a:ext cx="1416114" cy="1573141"/>
            <a:chOff x="7393400" y="2351813"/>
            <a:chExt cx="1150003" cy="1277522"/>
          </a:xfrm>
        </p:grpSpPr>
        <p:sp>
          <p:nvSpPr>
            <p:cNvPr id="2118" name="Google Shape;2118;p24"/>
            <p:cNvSpPr/>
            <p:nvPr/>
          </p:nvSpPr>
          <p:spPr>
            <a:xfrm flipH="1">
              <a:off x="7488154" y="2439655"/>
              <a:ext cx="962609" cy="1189680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4"/>
            <p:cNvSpPr/>
            <p:nvPr/>
          </p:nvSpPr>
          <p:spPr>
            <a:xfrm flipH="1">
              <a:off x="7603570" y="2351813"/>
              <a:ext cx="939833" cy="117041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4"/>
            <p:cNvSpPr/>
            <p:nvPr/>
          </p:nvSpPr>
          <p:spPr>
            <a:xfrm flipH="1">
              <a:off x="7393400" y="2570576"/>
              <a:ext cx="835770" cy="975393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1" name="Google Shape;2121;p24"/>
          <p:cNvSpPr/>
          <p:nvPr/>
        </p:nvSpPr>
        <p:spPr>
          <a:xfrm>
            <a:off x="600600" y="610263"/>
            <a:ext cx="1041468" cy="1066127"/>
          </a:xfrm>
          <a:custGeom>
            <a:avLst/>
            <a:gdLst/>
            <a:ahLst/>
            <a:cxnLst/>
            <a:rect l="l" t="t" r="r" b="b"/>
            <a:pathLst>
              <a:path w="26861" h="27497" extrusionOk="0">
                <a:moveTo>
                  <a:pt x="26781" y="15479"/>
                </a:moveTo>
                <a:cubicBezTo>
                  <a:pt x="26721" y="14823"/>
                  <a:pt x="26701" y="14186"/>
                  <a:pt x="26582" y="13629"/>
                </a:cubicBezTo>
                <a:cubicBezTo>
                  <a:pt x="26542" y="13430"/>
                  <a:pt x="26443" y="13251"/>
                  <a:pt x="26403" y="13052"/>
                </a:cubicBezTo>
                <a:cubicBezTo>
                  <a:pt x="26224" y="12236"/>
                  <a:pt x="26164" y="11401"/>
                  <a:pt x="25945" y="10605"/>
                </a:cubicBezTo>
                <a:cubicBezTo>
                  <a:pt x="25866" y="10346"/>
                  <a:pt x="25726" y="10088"/>
                  <a:pt x="25647" y="9829"/>
                </a:cubicBezTo>
                <a:cubicBezTo>
                  <a:pt x="25567" y="9570"/>
                  <a:pt x="25567" y="9292"/>
                  <a:pt x="25488" y="9013"/>
                </a:cubicBezTo>
                <a:cubicBezTo>
                  <a:pt x="25408" y="8735"/>
                  <a:pt x="25289" y="8476"/>
                  <a:pt x="25189" y="8217"/>
                </a:cubicBezTo>
                <a:cubicBezTo>
                  <a:pt x="25070" y="7819"/>
                  <a:pt x="24851" y="7422"/>
                  <a:pt x="24712" y="7183"/>
                </a:cubicBezTo>
                <a:cubicBezTo>
                  <a:pt x="24592" y="6964"/>
                  <a:pt x="24553" y="6765"/>
                  <a:pt x="24473" y="6606"/>
                </a:cubicBezTo>
                <a:cubicBezTo>
                  <a:pt x="24334" y="6248"/>
                  <a:pt x="24095" y="5929"/>
                  <a:pt x="23896" y="5611"/>
                </a:cubicBezTo>
                <a:cubicBezTo>
                  <a:pt x="23836" y="5511"/>
                  <a:pt x="23856" y="5372"/>
                  <a:pt x="23797" y="5293"/>
                </a:cubicBezTo>
                <a:cubicBezTo>
                  <a:pt x="23737" y="5193"/>
                  <a:pt x="23598" y="5133"/>
                  <a:pt x="23538" y="5034"/>
                </a:cubicBezTo>
                <a:cubicBezTo>
                  <a:pt x="23538" y="5034"/>
                  <a:pt x="23538" y="4934"/>
                  <a:pt x="23498" y="4895"/>
                </a:cubicBezTo>
                <a:cubicBezTo>
                  <a:pt x="23319" y="4636"/>
                  <a:pt x="23160" y="4338"/>
                  <a:pt x="22961" y="4119"/>
                </a:cubicBezTo>
                <a:cubicBezTo>
                  <a:pt x="22881" y="4019"/>
                  <a:pt x="22782" y="3940"/>
                  <a:pt x="22702" y="3840"/>
                </a:cubicBezTo>
                <a:cubicBezTo>
                  <a:pt x="22603" y="3721"/>
                  <a:pt x="22523" y="3582"/>
                  <a:pt x="22503" y="3562"/>
                </a:cubicBezTo>
                <a:cubicBezTo>
                  <a:pt x="22424" y="3442"/>
                  <a:pt x="22284" y="3422"/>
                  <a:pt x="22185" y="3323"/>
                </a:cubicBezTo>
                <a:cubicBezTo>
                  <a:pt x="22145" y="3263"/>
                  <a:pt x="22165" y="3204"/>
                  <a:pt x="22145" y="3164"/>
                </a:cubicBezTo>
                <a:cubicBezTo>
                  <a:pt x="22105" y="3124"/>
                  <a:pt x="22006" y="3104"/>
                  <a:pt x="21966" y="3044"/>
                </a:cubicBezTo>
                <a:cubicBezTo>
                  <a:pt x="21707" y="2746"/>
                  <a:pt x="21409" y="2388"/>
                  <a:pt x="21051" y="2129"/>
                </a:cubicBezTo>
                <a:cubicBezTo>
                  <a:pt x="20951" y="2069"/>
                  <a:pt x="20832" y="2050"/>
                  <a:pt x="20752" y="1990"/>
                </a:cubicBezTo>
                <a:cubicBezTo>
                  <a:pt x="20633" y="1910"/>
                  <a:pt x="20553" y="1811"/>
                  <a:pt x="20454" y="1731"/>
                </a:cubicBezTo>
                <a:cubicBezTo>
                  <a:pt x="20255" y="1592"/>
                  <a:pt x="20056" y="1492"/>
                  <a:pt x="19837" y="1373"/>
                </a:cubicBezTo>
                <a:cubicBezTo>
                  <a:pt x="19419" y="1134"/>
                  <a:pt x="19002" y="955"/>
                  <a:pt x="18584" y="756"/>
                </a:cubicBezTo>
                <a:cubicBezTo>
                  <a:pt x="17768" y="398"/>
                  <a:pt x="16912" y="140"/>
                  <a:pt x="16077" y="40"/>
                </a:cubicBezTo>
                <a:cubicBezTo>
                  <a:pt x="15321" y="40"/>
                  <a:pt x="14604" y="0"/>
                  <a:pt x="13928" y="40"/>
                </a:cubicBezTo>
                <a:cubicBezTo>
                  <a:pt x="13829" y="40"/>
                  <a:pt x="13749" y="0"/>
                  <a:pt x="13649" y="20"/>
                </a:cubicBezTo>
                <a:cubicBezTo>
                  <a:pt x="13590" y="20"/>
                  <a:pt x="13510" y="80"/>
                  <a:pt x="13451" y="100"/>
                </a:cubicBezTo>
                <a:cubicBezTo>
                  <a:pt x="13271" y="120"/>
                  <a:pt x="13072" y="100"/>
                  <a:pt x="12913" y="120"/>
                </a:cubicBezTo>
                <a:cubicBezTo>
                  <a:pt x="12754" y="159"/>
                  <a:pt x="12595" y="219"/>
                  <a:pt x="12436" y="279"/>
                </a:cubicBezTo>
                <a:cubicBezTo>
                  <a:pt x="12356" y="299"/>
                  <a:pt x="12277" y="299"/>
                  <a:pt x="12197" y="319"/>
                </a:cubicBezTo>
                <a:cubicBezTo>
                  <a:pt x="12197" y="319"/>
                  <a:pt x="12157" y="418"/>
                  <a:pt x="12137" y="418"/>
                </a:cubicBezTo>
                <a:cubicBezTo>
                  <a:pt x="12098" y="458"/>
                  <a:pt x="12018" y="398"/>
                  <a:pt x="11978" y="418"/>
                </a:cubicBezTo>
                <a:cubicBezTo>
                  <a:pt x="11401" y="617"/>
                  <a:pt x="10765" y="756"/>
                  <a:pt x="10168" y="876"/>
                </a:cubicBezTo>
                <a:cubicBezTo>
                  <a:pt x="9790" y="955"/>
                  <a:pt x="9451" y="1055"/>
                  <a:pt x="9113" y="1174"/>
                </a:cubicBezTo>
                <a:cubicBezTo>
                  <a:pt x="6944" y="1393"/>
                  <a:pt x="5034" y="2030"/>
                  <a:pt x="3284" y="3960"/>
                </a:cubicBezTo>
                <a:cubicBezTo>
                  <a:pt x="3204" y="4039"/>
                  <a:pt x="3124" y="4139"/>
                  <a:pt x="3065" y="4238"/>
                </a:cubicBezTo>
                <a:cubicBezTo>
                  <a:pt x="3045" y="4218"/>
                  <a:pt x="3025" y="4198"/>
                  <a:pt x="3025" y="4198"/>
                </a:cubicBezTo>
                <a:cubicBezTo>
                  <a:pt x="2925" y="4079"/>
                  <a:pt x="2826" y="4159"/>
                  <a:pt x="2746" y="4178"/>
                </a:cubicBezTo>
                <a:cubicBezTo>
                  <a:pt x="2707" y="4198"/>
                  <a:pt x="2647" y="4238"/>
                  <a:pt x="2607" y="4278"/>
                </a:cubicBezTo>
                <a:cubicBezTo>
                  <a:pt x="2408" y="4417"/>
                  <a:pt x="2209" y="4636"/>
                  <a:pt x="2070" y="4895"/>
                </a:cubicBezTo>
                <a:cubicBezTo>
                  <a:pt x="2010" y="5034"/>
                  <a:pt x="2010" y="5153"/>
                  <a:pt x="1950" y="5293"/>
                </a:cubicBezTo>
                <a:cubicBezTo>
                  <a:pt x="1692" y="5790"/>
                  <a:pt x="1294" y="6287"/>
                  <a:pt x="1135" y="6765"/>
                </a:cubicBezTo>
                <a:cubicBezTo>
                  <a:pt x="1095" y="6964"/>
                  <a:pt x="1214" y="7262"/>
                  <a:pt x="956" y="7322"/>
                </a:cubicBezTo>
                <a:cubicBezTo>
                  <a:pt x="1055" y="7501"/>
                  <a:pt x="916" y="7800"/>
                  <a:pt x="816" y="8018"/>
                </a:cubicBezTo>
                <a:cubicBezTo>
                  <a:pt x="737" y="8138"/>
                  <a:pt x="677" y="8217"/>
                  <a:pt x="598" y="8277"/>
                </a:cubicBezTo>
                <a:cubicBezTo>
                  <a:pt x="538" y="9033"/>
                  <a:pt x="239" y="9789"/>
                  <a:pt x="160" y="10545"/>
                </a:cubicBezTo>
                <a:cubicBezTo>
                  <a:pt x="80" y="11301"/>
                  <a:pt x="1" y="12018"/>
                  <a:pt x="1" y="12674"/>
                </a:cubicBezTo>
                <a:cubicBezTo>
                  <a:pt x="21" y="13768"/>
                  <a:pt x="40" y="14743"/>
                  <a:pt x="200" y="15798"/>
                </a:cubicBezTo>
                <a:cubicBezTo>
                  <a:pt x="239" y="15957"/>
                  <a:pt x="319" y="16136"/>
                  <a:pt x="359" y="16315"/>
                </a:cubicBezTo>
                <a:cubicBezTo>
                  <a:pt x="418" y="16494"/>
                  <a:pt x="458" y="16673"/>
                  <a:pt x="518" y="16872"/>
                </a:cubicBezTo>
                <a:cubicBezTo>
                  <a:pt x="478" y="16912"/>
                  <a:pt x="498" y="16912"/>
                  <a:pt x="538" y="16932"/>
                </a:cubicBezTo>
                <a:cubicBezTo>
                  <a:pt x="598" y="17151"/>
                  <a:pt x="677" y="17370"/>
                  <a:pt x="757" y="17569"/>
                </a:cubicBezTo>
                <a:cubicBezTo>
                  <a:pt x="757" y="17608"/>
                  <a:pt x="757" y="17648"/>
                  <a:pt x="737" y="17688"/>
                </a:cubicBezTo>
                <a:cubicBezTo>
                  <a:pt x="777" y="17728"/>
                  <a:pt x="816" y="17768"/>
                  <a:pt x="836" y="17807"/>
                </a:cubicBezTo>
                <a:cubicBezTo>
                  <a:pt x="916" y="17986"/>
                  <a:pt x="1015" y="18185"/>
                  <a:pt x="1095" y="18364"/>
                </a:cubicBezTo>
                <a:cubicBezTo>
                  <a:pt x="1095" y="18364"/>
                  <a:pt x="1095" y="18384"/>
                  <a:pt x="1135" y="18424"/>
                </a:cubicBezTo>
                <a:cubicBezTo>
                  <a:pt x="1175" y="18504"/>
                  <a:pt x="1214" y="18583"/>
                  <a:pt x="1254" y="18683"/>
                </a:cubicBezTo>
                <a:cubicBezTo>
                  <a:pt x="1254" y="18742"/>
                  <a:pt x="1294" y="18802"/>
                  <a:pt x="1354" y="18842"/>
                </a:cubicBezTo>
                <a:cubicBezTo>
                  <a:pt x="1473" y="19041"/>
                  <a:pt x="1592" y="19220"/>
                  <a:pt x="1732" y="19419"/>
                </a:cubicBezTo>
                <a:cubicBezTo>
                  <a:pt x="3264" y="21588"/>
                  <a:pt x="5850" y="22841"/>
                  <a:pt x="8476" y="23299"/>
                </a:cubicBezTo>
                <a:cubicBezTo>
                  <a:pt x="10327" y="23637"/>
                  <a:pt x="12197" y="23617"/>
                  <a:pt x="14087" y="23518"/>
                </a:cubicBezTo>
                <a:cubicBezTo>
                  <a:pt x="13988" y="23537"/>
                  <a:pt x="13888" y="23557"/>
                  <a:pt x="13789" y="23577"/>
                </a:cubicBezTo>
                <a:cubicBezTo>
                  <a:pt x="13709" y="23597"/>
                  <a:pt x="13530" y="23617"/>
                  <a:pt x="13451" y="23657"/>
                </a:cubicBezTo>
                <a:cubicBezTo>
                  <a:pt x="13431" y="23657"/>
                  <a:pt x="13411" y="23756"/>
                  <a:pt x="13391" y="23756"/>
                </a:cubicBezTo>
                <a:cubicBezTo>
                  <a:pt x="13331" y="23776"/>
                  <a:pt x="13252" y="23717"/>
                  <a:pt x="13172" y="23717"/>
                </a:cubicBezTo>
                <a:cubicBezTo>
                  <a:pt x="12913" y="23717"/>
                  <a:pt x="12734" y="23736"/>
                  <a:pt x="12535" y="23736"/>
                </a:cubicBezTo>
                <a:cubicBezTo>
                  <a:pt x="12376" y="23736"/>
                  <a:pt x="12217" y="23796"/>
                  <a:pt x="12078" y="23677"/>
                </a:cubicBezTo>
                <a:cubicBezTo>
                  <a:pt x="11899" y="23717"/>
                  <a:pt x="11640" y="23796"/>
                  <a:pt x="11381" y="23836"/>
                </a:cubicBezTo>
                <a:cubicBezTo>
                  <a:pt x="11302" y="23856"/>
                  <a:pt x="11123" y="23876"/>
                  <a:pt x="11123" y="23876"/>
                </a:cubicBezTo>
                <a:cubicBezTo>
                  <a:pt x="11083" y="23876"/>
                  <a:pt x="11083" y="23836"/>
                  <a:pt x="11063" y="23836"/>
                </a:cubicBezTo>
                <a:cubicBezTo>
                  <a:pt x="10944" y="23856"/>
                  <a:pt x="10824" y="23915"/>
                  <a:pt x="10705" y="23915"/>
                </a:cubicBezTo>
                <a:cubicBezTo>
                  <a:pt x="10148" y="23955"/>
                  <a:pt x="9272" y="23537"/>
                  <a:pt x="9093" y="24194"/>
                </a:cubicBezTo>
                <a:cubicBezTo>
                  <a:pt x="9014" y="24492"/>
                  <a:pt x="9073" y="24711"/>
                  <a:pt x="9193" y="24851"/>
                </a:cubicBezTo>
                <a:cubicBezTo>
                  <a:pt x="9213" y="24890"/>
                  <a:pt x="9332" y="24871"/>
                  <a:pt x="9412" y="24930"/>
                </a:cubicBezTo>
                <a:cubicBezTo>
                  <a:pt x="9491" y="24970"/>
                  <a:pt x="9571" y="25010"/>
                  <a:pt x="9611" y="25109"/>
                </a:cubicBezTo>
                <a:cubicBezTo>
                  <a:pt x="10148" y="25109"/>
                  <a:pt x="10745" y="24990"/>
                  <a:pt x="11322" y="24950"/>
                </a:cubicBezTo>
                <a:cubicBezTo>
                  <a:pt x="11381" y="24930"/>
                  <a:pt x="11461" y="24890"/>
                  <a:pt x="11521" y="24890"/>
                </a:cubicBezTo>
                <a:cubicBezTo>
                  <a:pt x="11580" y="24890"/>
                  <a:pt x="11640" y="24950"/>
                  <a:pt x="11720" y="24950"/>
                </a:cubicBezTo>
                <a:cubicBezTo>
                  <a:pt x="11859" y="24930"/>
                  <a:pt x="12018" y="24851"/>
                  <a:pt x="12157" y="24851"/>
                </a:cubicBezTo>
                <a:cubicBezTo>
                  <a:pt x="12197" y="24831"/>
                  <a:pt x="12297" y="24890"/>
                  <a:pt x="12356" y="24890"/>
                </a:cubicBezTo>
                <a:cubicBezTo>
                  <a:pt x="12436" y="24890"/>
                  <a:pt x="12495" y="24851"/>
                  <a:pt x="12575" y="24831"/>
                </a:cubicBezTo>
                <a:cubicBezTo>
                  <a:pt x="12655" y="24831"/>
                  <a:pt x="12714" y="24890"/>
                  <a:pt x="12774" y="24890"/>
                </a:cubicBezTo>
                <a:cubicBezTo>
                  <a:pt x="13013" y="24871"/>
                  <a:pt x="13192" y="24751"/>
                  <a:pt x="13371" y="24910"/>
                </a:cubicBezTo>
                <a:cubicBezTo>
                  <a:pt x="13590" y="24811"/>
                  <a:pt x="13829" y="24771"/>
                  <a:pt x="14027" y="24731"/>
                </a:cubicBezTo>
                <a:cubicBezTo>
                  <a:pt x="14127" y="24691"/>
                  <a:pt x="14127" y="24731"/>
                  <a:pt x="14226" y="24711"/>
                </a:cubicBezTo>
                <a:cubicBezTo>
                  <a:pt x="14525" y="24652"/>
                  <a:pt x="14843" y="24532"/>
                  <a:pt x="15142" y="24492"/>
                </a:cubicBezTo>
                <a:cubicBezTo>
                  <a:pt x="15261" y="24473"/>
                  <a:pt x="15380" y="24532"/>
                  <a:pt x="15500" y="24512"/>
                </a:cubicBezTo>
                <a:cubicBezTo>
                  <a:pt x="15599" y="24512"/>
                  <a:pt x="15679" y="24413"/>
                  <a:pt x="15778" y="24393"/>
                </a:cubicBezTo>
                <a:cubicBezTo>
                  <a:pt x="16534" y="24154"/>
                  <a:pt x="17310" y="24274"/>
                  <a:pt x="18126" y="24055"/>
                </a:cubicBezTo>
                <a:cubicBezTo>
                  <a:pt x="18285" y="24015"/>
                  <a:pt x="18444" y="23935"/>
                  <a:pt x="18604" y="23876"/>
                </a:cubicBezTo>
                <a:cubicBezTo>
                  <a:pt x="18604" y="23876"/>
                  <a:pt x="18663" y="23935"/>
                  <a:pt x="18703" y="23915"/>
                </a:cubicBezTo>
                <a:cubicBezTo>
                  <a:pt x="18822" y="23896"/>
                  <a:pt x="19002" y="23836"/>
                  <a:pt x="19141" y="23796"/>
                </a:cubicBezTo>
                <a:cubicBezTo>
                  <a:pt x="20215" y="23458"/>
                  <a:pt x="21230" y="22960"/>
                  <a:pt x="22066" y="22264"/>
                </a:cubicBezTo>
                <a:cubicBezTo>
                  <a:pt x="22125" y="22204"/>
                  <a:pt x="22185" y="22165"/>
                  <a:pt x="22245" y="22105"/>
                </a:cubicBezTo>
                <a:cubicBezTo>
                  <a:pt x="22563" y="21806"/>
                  <a:pt x="22861" y="21448"/>
                  <a:pt x="23100" y="21170"/>
                </a:cubicBezTo>
                <a:cubicBezTo>
                  <a:pt x="23319" y="20931"/>
                  <a:pt x="23558" y="20414"/>
                  <a:pt x="23797" y="20175"/>
                </a:cubicBezTo>
                <a:cubicBezTo>
                  <a:pt x="23816" y="20155"/>
                  <a:pt x="23777" y="20115"/>
                  <a:pt x="23777" y="20076"/>
                </a:cubicBezTo>
                <a:cubicBezTo>
                  <a:pt x="24015" y="19598"/>
                  <a:pt x="24155" y="19041"/>
                  <a:pt x="24254" y="18782"/>
                </a:cubicBezTo>
                <a:cubicBezTo>
                  <a:pt x="24413" y="18364"/>
                  <a:pt x="24433" y="17867"/>
                  <a:pt x="24533" y="17390"/>
                </a:cubicBezTo>
                <a:cubicBezTo>
                  <a:pt x="24612" y="16872"/>
                  <a:pt x="24771" y="16375"/>
                  <a:pt x="24732" y="15798"/>
                </a:cubicBezTo>
                <a:cubicBezTo>
                  <a:pt x="24712" y="15559"/>
                  <a:pt x="24712" y="15440"/>
                  <a:pt x="24712" y="15320"/>
                </a:cubicBezTo>
                <a:cubicBezTo>
                  <a:pt x="24712" y="15082"/>
                  <a:pt x="24632" y="14843"/>
                  <a:pt x="24612" y="14604"/>
                </a:cubicBezTo>
                <a:cubicBezTo>
                  <a:pt x="24592" y="14505"/>
                  <a:pt x="24652" y="14425"/>
                  <a:pt x="24632" y="14326"/>
                </a:cubicBezTo>
                <a:cubicBezTo>
                  <a:pt x="24573" y="13589"/>
                  <a:pt x="24493" y="12833"/>
                  <a:pt x="24354" y="12097"/>
                </a:cubicBezTo>
                <a:cubicBezTo>
                  <a:pt x="24194" y="11361"/>
                  <a:pt x="24015" y="10665"/>
                  <a:pt x="23797" y="9988"/>
                </a:cubicBezTo>
                <a:cubicBezTo>
                  <a:pt x="23757" y="9909"/>
                  <a:pt x="23816" y="9809"/>
                  <a:pt x="23777" y="9749"/>
                </a:cubicBezTo>
                <a:cubicBezTo>
                  <a:pt x="23757" y="9670"/>
                  <a:pt x="23657" y="9630"/>
                  <a:pt x="23617" y="9550"/>
                </a:cubicBezTo>
                <a:cubicBezTo>
                  <a:pt x="23598" y="9511"/>
                  <a:pt x="23657" y="9471"/>
                  <a:pt x="23637" y="9431"/>
                </a:cubicBezTo>
                <a:cubicBezTo>
                  <a:pt x="23617" y="9312"/>
                  <a:pt x="23419" y="8954"/>
                  <a:pt x="23379" y="8914"/>
                </a:cubicBezTo>
                <a:cubicBezTo>
                  <a:pt x="23339" y="8874"/>
                  <a:pt x="23419" y="8854"/>
                  <a:pt x="23399" y="8834"/>
                </a:cubicBezTo>
                <a:cubicBezTo>
                  <a:pt x="23379" y="8774"/>
                  <a:pt x="23339" y="8774"/>
                  <a:pt x="23319" y="8755"/>
                </a:cubicBezTo>
                <a:cubicBezTo>
                  <a:pt x="23299" y="8695"/>
                  <a:pt x="23359" y="8655"/>
                  <a:pt x="23319" y="8615"/>
                </a:cubicBezTo>
                <a:cubicBezTo>
                  <a:pt x="23279" y="8456"/>
                  <a:pt x="23140" y="8337"/>
                  <a:pt x="23080" y="8197"/>
                </a:cubicBezTo>
                <a:cubicBezTo>
                  <a:pt x="23060" y="8158"/>
                  <a:pt x="23100" y="8118"/>
                  <a:pt x="23100" y="8098"/>
                </a:cubicBezTo>
                <a:cubicBezTo>
                  <a:pt x="23080" y="8058"/>
                  <a:pt x="23021" y="8058"/>
                  <a:pt x="23001" y="8018"/>
                </a:cubicBezTo>
                <a:cubicBezTo>
                  <a:pt x="22941" y="7879"/>
                  <a:pt x="22842" y="7740"/>
                  <a:pt x="22782" y="7581"/>
                </a:cubicBezTo>
                <a:cubicBezTo>
                  <a:pt x="22742" y="7501"/>
                  <a:pt x="22762" y="7402"/>
                  <a:pt x="22722" y="7322"/>
                </a:cubicBezTo>
                <a:cubicBezTo>
                  <a:pt x="22643" y="7163"/>
                  <a:pt x="22503" y="7043"/>
                  <a:pt x="22404" y="6884"/>
                </a:cubicBezTo>
                <a:cubicBezTo>
                  <a:pt x="22245" y="6626"/>
                  <a:pt x="22066" y="6307"/>
                  <a:pt x="21887" y="5969"/>
                </a:cubicBezTo>
                <a:cubicBezTo>
                  <a:pt x="21767" y="5790"/>
                  <a:pt x="21727" y="5591"/>
                  <a:pt x="21648" y="5472"/>
                </a:cubicBezTo>
                <a:cubicBezTo>
                  <a:pt x="21608" y="5412"/>
                  <a:pt x="21469" y="5392"/>
                  <a:pt x="21429" y="5332"/>
                </a:cubicBezTo>
                <a:cubicBezTo>
                  <a:pt x="21389" y="5273"/>
                  <a:pt x="21369" y="5153"/>
                  <a:pt x="21329" y="5094"/>
                </a:cubicBezTo>
                <a:cubicBezTo>
                  <a:pt x="21310" y="5054"/>
                  <a:pt x="21250" y="5094"/>
                  <a:pt x="21230" y="5034"/>
                </a:cubicBezTo>
                <a:cubicBezTo>
                  <a:pt x="21230" y="5014"/>
                  <a:pt x="21270" y="4915"/>
                  <a:pt x="21270" y="4895"/>
                </a:cubicBezTo>
                <a:cubicBezTo>
                  <a:pt x="21210" y="4815"/>
                  <a:pt x="21111" y="4775"/>
                  <a:pt x="21071" y="4716"/>
                </a:cubicBezTo>
                <a:cubicBezTo>
                  <a:pt x="20852" y="4457"/>
                  <a:pt x="20534" y="4298"/>
                  <a:pt x="20295" y="4079"/>
                </a:cubicBezTo>
                <a:cubicBezTo>
                  <a:pt x="20156" y="3960"/>
                  <a:pt x="20036" y="3840"/>
                  <a:pt x="19897" y="3721"/>
                </a:cubicBezTo>
                <a:cubicBezTo>
                  <a:pt x="19857" y="3701"/>
                  <a:pt x="19797" y="3701"/>
                  <a:pt x="19797" y="3701"/>
                </a:cubicBezTo>
                <a:cubicBezTo>
                  <a:pt x="19738" y="3661"/>
                  <a:pt x="19758" y="3601"/>
                  <a:pt x="19738" y="3582"/>
                </a:cubicBezTo>
                <a:cubicBezTo>
                  <a:pt x="19698" y="3542"/>
                  <a:pt x="19579" y="3422"/>
                  <a:pt x="19579" y="3422"/>
                </a:cubicBezTo>
                <a:cubicBezTo>
                  <a:pt x="19081" y="3005"/>
                  <a:pt x="18564" y="2666"/>
                  <a:pt x="18106" y="2189"/>
                </a:cubicBezTo>
                <a:cubicBezTo>
                  <a:pt x="18345" y="2209"/>
                  <a:pt x="18524" y="2328"/>
                  <a:pt x="18723" y="2447"/>
                </a:cubicBezTo>
                <a:cubicBezTo>
                  <a:pt x="19141" y="2706"/>
                  <a:pt x="19559" y="2925"/>
                  <a:pt x="19937" y="3184"/>
                </a:cubicBezTo>
                <a:cubicBezTo>
                  <a:pt x="20016" y="3243"/>
                  <a:pt x="20116" y="3323"/>
                  <a:pt x="20215" y="3383"/>
                </a:cubicBezTo>
                <a:cubicBezTo>
                  <a:pt x="20315" y="3422"/>
                  <a:pt x="20454" y="3422"/>
                  <a:pt x="20534" y="3482"/>
                </a:cubicBezTo>
                <a:cubicBezTo>
                  <a:pt x="20573" y="3522"/>
                  <a:pt x="20633" y="3562"/>
                  <a:pt x="20693" y="3601"/>
                </a:cubicBezTo>
                <a:cubicBezTo>
                  <a:pt x="20733" y="3641"/>
                  <a:pt x="20792" y="3681"/>
                  <a:pt x="20792" y="3681"/>
                </a:cubicBezTo>
                <a:cubicBezTo>
                  <a:pt x="20792" y="3701"/>
                  <a:pt x="20772" y="3761"/>
                  <a:pt x="20812" y="3800"/>
                </a:cubicBezTo>
                <a:cubicBezTo>
                  <a:pt x="20852" y="3820"/>
                  <a:pt x="20971" y="3820"/>
                  <a:pt x="21011" y="3860"/>
                </a:cubicBezTo>
                <a:cubicBezTo>
                  <a:pt x="21031" y="3880"/>
                  <a:pt x="20991" y="3920"/>
                  <a:pt x="21011" y="3940"/>
                </a:cubicBezTo>
                <a:cubicBezTo>
                  <a:pt x="21031" y="3979"/>
                  <a:pt x="21071" y="3960"/>
                  <a:pt x="21111" y="3999"/>
                </a:cubicBezTo>
                <a:cubicBezTo>
                  <a:pt x="21310" y="4198"/>
                  <a:pt x="21389" y="4497"/>
                  <a:pt x="21668" y="4656"/>
                </a:cubicBezTo>
                <a:cubicBezTo>
                  <a:pt x="21707" y="5133"/>
                  <a:pt x="22105" y="5492"/>
                  <a:pt x="22404" y="5949"/>
                </a:cubicBezTo>
                <a:cubicBezTo>
                  <a:pt x="22503" y="6069"/>
                  <a:pt x="22603" y="6208"/>
                  <a:pt x="22682" y="6347"/>
                </a:cubicBezTo>
                <a:cubicBezTo>
                  <a:pt x="22702" y="6407"/>
                  <a:pt x="22643" y="6486"/>
                  <a:pt x="22662" y="6546"/>
                </a:cubicBezTo>
                <a:cubicBezTo>
                  <a:pt x="22682" y="6606"/>
                  <a:pt x="22782" y="6665"/>
                  <a:pt x="22802" y="6725"/>
                </a:cubicBezTo>
                <a:cubicBezTo>
                  <a:pt x="22921" y="6984"/>
                  <a:pt x="23060" y="7223"/>
                  <a:pt x="23200" y="7481"/>
                </a:cubicBezTo>
                <a:cubicBezTo>
                  <a:pt x="23419" y="7939"/>
                  <a:pt x="23498" y="8317"/>
                  <a:pt x="23677" y="8655"/>
                </a:cubicBezTo>
                <a:cubicBezTo>
                  <a:pt x="23856" y="9013"/>
                  <a:pt x="24035" y="9332"/>
                  <a:pt x="24155" y="9670"/>
                </a:cubicBezTo>
                <a:cubicBezTo>
                  <a:pt x="24155" y="9729"/>
                  <a:pt x="24115" y="9809"/>
                  <a:pt x="24135" y="9849"/>
                </a:cubicBezTo>
                <a:cubicBezTo>
                  <a:pt x="24155" y="9928"/>
                  <a:pt x="24214" y="9948"/>
                  <a:pt x="24234" y="10008"/>
                </a:cubicBezTo>
                <a:cubicBezTo>
                  <a:pt x="24274" y="10127"/>
                  <a:pt x="24234" y="10267"/>
                  <a:pt x="24274" y="10366"/>
                </a:cubicBezTo>
                <a:cubicBezTo>
                  <a:pt x="24274" y="10426"/>
                  <a:pt x="24374" y="10426"/>
                  <a:pt x="24393" y="10486"/>
                </a:cubicBezTo>
                <a:cubicBezTo>
                  <a:pt x="24433" y="10525"/>
                  <a:pt x="24374" y="10605"/>
                  <a:pt x="24393" y="10645"/>
                </a:cubicBezTo>
                <a:cubicBezTo>
                  <a:pt x="24393" y="10704"/>
                  <a:pt x="24413" y="10724"/>
                  <a:pt x="24413" y="10784"/>
                </a:cubicBezTo>
                <a:cubicBezTo>
                  <a:pt x="24433" y="11102"/>
                  <a:pt x="24672" y="11202"/>
                  <a:pt x="24752" y="11421"/>
                </a:cubicBezTo>
                <a:cubicBezTo>
                  <a:pt x="24831" y="11659"/>
                  <a:pt x="24851" y="11898"/>
                  <a:pt x="24891" y="12157"/>
                </a:cubicBezTo>
                <a:cubicBezTo>
                  <a:pt x="24931" y="12475"/>
                  <a:pt x="25030" y="12853"/>
                  <a:pt x="24970" y="13072"/>
                </a:cubicBezTo>
                <a:cubicBezTo>
                  <a:pt x="24871" y="13410"/>
                  <a:pt x="25070" y="13729"/>
                  <a:pt x="25130" y="14047"/>
                </a:cubicBezTo>
                <a:cubicBezTo>
                  <a:pt x="25189" y="14266"/>
                  <a:pt x="25150" y="14524"/>
                  <a:pt x="25150" y="14664"/>
                </a:cubicBezTo>
                <a:cubicBezTo>
                  <a:pt x="25150" y="14723"/>
                  <a:pt x="25209" y="14783"/>
                  <a:pt x="25209" y="14863"/>
                </a:cubicBezTo>
                <a:cubicBezTo>
                  <a:pt x="25209" y="14982"/>
                  <a:pt x="25229" y="15101"/>
                  <a:pt x="25229" y="15221"/>
                </a:cubicBezTo>
                <a:cubicBezTo>
                  <a:pt x="25249" y="15360"/>
                  <a:pt x="25309" y="15499"/>
                  <a:pt x="25249" y="15639"/>
                </a:cubicBezTo>
                <a:cubicBezTo>
                  <a:pt x="25269" y="15778"/>
                  <a:pt x="25408" y="15838"/>
                  <a:pt x="25428" y="15977"/>
                </a:cubicBezTo>
                <a:cubicBezTo>
                  <a:pt x="25309" y="16136"/>
                  <a:pt x="25468" y="16335"/>
                  <a:pt x="25468" y="16474"/>
                </a:cubicBezTo>
                <a:cubicBezTo>
                  <a:pt x="25468" y="16534"/>
                  <a:pt x="25408" y="16594"/>
                  <a:pt x="25408" y="16653"/>
                </a:cubicBezTo>
                <a:cubicBezTo>
                  <a:pt x="25428" y="16852"/>
                  <a:pt x="25488" y="17071"/>
                  <a:pt x="25488" y="17230"/>
                </a:cubicBezTo>
                <a:cubicBezTo>
                  <a:pt x="25488" y="17270"/>
                  <a:pt x="25428" y="17350"/>
                  <a:pt x="25428" y="17390"/>
                </a:cubicBezTo>
                <a:cubicBezTo>
                  <a:pt x="25408" y="17668"/>
                  <a:pt x="25428" y="17947"/>
                  <a:pt x="25388" y="18245"/>
                </a:cubicBezTo>
                <a:cubicBezTo>
                  <a:pt x="25368" y="18524"/>
                  <a:pt x="25329" y="18862"/>
                  <a:pt x="25249" y="19160"/>
                </a:cubicBezTo>
                <a:cubicBezTo>
                  <a:pt x="25150" y="19598"/>
                  <a:pt x="24970" y="19996"/>
                  <a:pt x="24851" y="20394"/>
                </a:cubicBezTo>
                <a:cubicBezTo>
                  <a:pt x="24851" y="20394"/>
                  <a:pt x="24771" y="20414"/>
                  <a:pt x="24752" y="20473"/>
                </a:cubicBezTo>
                <a:cubicBezTo>
                  <a:pt x="24712" y="20613"/>
                  <a:pt x="24712" y="20812"/>
                  <a:pt x="24652" y="20931"/>
                </a:cubicBezTo>
                <a:cubicBezTo>
                  <a:pt x="24592" y="21110"/>
                  <a:pt x="24433" y="21229"/>
                  <a:pt x="24453" y="21428"/>
                </a:cubicBezTo>
                <a:cubicBezTo>
                  <a:pt x="24354" y="21627"/>
                  <a:pt x="24155" y="21747"/>
                  <a:pt x="24075" y="21906"/>
                </a:cubicBezTo>
                <a:cubicBezTo>
                  <a:pt x="24035" y="21966"/>
                  <a:pt x="24055" y="22045"/>
                  <a:pt x="23996" y="22105"/>
                </a:cubicBezTo>
                <a:cubicBezTo>
                  <a:pt x="23916" y="22165"/>
                  <a:pt x="23836" y="22165"/>
                  <a:pt x="23757" y="22224"/>
                </a:cubicBezTo>
                <a:cubicBezTo>
                  <a:pt x="23578" y="22324"/>
                  <a:pt x="23518" y="22463"/>
                  <a:pt x="23419" y="22582"/>
                </a:cubicBezTo>
                <a:cubicBezTo>
                  <a:pt x="23339" y="22722"/>
                  <a:pt x="23200" y="22881"/>
                  <a:pt x="23040" y="23000"/>
                </a:cubicBezTo>
                <a:cubicBezTo>
                  <a:pt x="22643" y="23319"/>
                  <a:pt x="22105" y="23557"/>
                  <a:pt x="21747" y="23756"/>
                </a:cubicBezTo>
                <a:cubicBezTo>
                  <a:pt x="21688" y="23816"/>
                  <a:pt x="21648" y="23816"/>
                  <a:pt x="21568" y="23856"/>
                </a:cubicBezTo>
                <a:cubicBezTo>
                  <a:pt x="21409" y="23935"/>
                  <a:pt x="21270" y="24055"/>
                  <a:pt x="21130" y="24114"/>
                </a:cubicBezTo>
                <a:cubicBezTo>
                  <a:pt x="20772" y="24254"/>
                  <a:pt x="20414" y="24274"/>
                  <a:pt x="20096" y="24373"/>
                </a:cubicBezTo>
                <a:cubicBezTo>
                  <a:pt x="19897" y="24433"/>
                  <a:pt x="19718" y="24572"/>
                  <a:pt x="19519" y="24612"/>
                </a:cubicBezTo>
                <a:cubicBezTo>
                  <a:pt x="19280" y="24691"/>
                  <a:pt x="19021" y="24691"/>
                  <a:pt x="18803" y="24711"/>
                </a:cubicBezTo>
                <a:cubicBezTo>
                  <a:pt x="18743" y="24771"/>
                  <a:pt x="18624" y="24791"/>
                  <a:pt x="18584" y="24910"/>
                </a:cubicBezTo>
                <a:cubicBezTo>
                  <a:pt x="18504" y="24930"/>
                  <a:pt x="18484" y="24811"/>
                  <a:pt x="18405" y="24831"/>
                </a:cubicBezTo>
                <a:cubicBezTo>
                  <a:pt x="18405" y="24831"/>
                  <a:pt x="18345" y="24930"/>
                  <a:pt x="18345" y="24930"/>
                </a:cubicBezTo>
                <a:cubicBezTo>
                  <a:pt x="18305" y="24950"/>
                  <a:pt x="18246" y="24950"/>
                  <a:pt x="18206" y="24950"/>
                </a:cubicBezTo>
                <a:cubicBezTo>
                  <a:pt x="18007" y="24990"/>
                  <a:pt x="17768" y="24930"/>
                  <a:pt x="17629" y="25030"/>
                </a:cubicBezTo>
                <a:cubicBezTo>
                  <a:pt x="16912" y="25408"/>
                  <a:pt x="16077" y="25308"/>
                  <a:pt x="15420" y="25646"/>
                </a:cubicBezTo>
                <a:cubicBezTo>
                  <a:pt x="15042" y="25706"/>
                  <a:pt x="14425" y="25786"/>
                  <a:pt x="14067" y="26044"/>
                </a:cubicBezTo>
                <a:cubicBezTo>
                  <a:pt x="13709" y="25945"/>
                  <a:pt x="13351" y="26124"/>
                  <a:pt x="12993" y="26204"/>
                </a:cubicBezTo>
                <a:cubicBezTo>
                  <a:pt x="12774" y="26243"/>
                  <a:pt x="12555" y="26223"/>
                  <a:pt x="12336" y="26263"/>
                </a:cubicBezTo>
                <a:cubicBezTo>
                  <a:pt x="12297" y="26263"/>
                  <a:pt x="12177" y="26363"/>
                  <a:pt x="12157" y="26363"/>
                </a:cubicBezTo>
                <a:cubicBezTo>
                  <a:pt x="12137" y="26363"/>
                  <a:pt x="12137" y="26303"/>
                  <a:pt x="12098" y="26323"/>
                </a:cubicBezTo>
                <a:cubicBezTo>
                  <a:pt x="11978" y="26343"/>
                  <a:pt x="11899" y="26403"/>
                  <a:pt x="11779" y="26422"/>
                </a:cubicBezTo>
                <a:cubicBezTo>
                  <a:pt x="11620" y="26442"/>
                  <a:pt x="11441" y="26422"/>
                  <a:pt x="11282" y="26422"/>
                </a:cubicBezTo>
                <a:cubicBezTo>
                  <a:pt x="11083" y="26403"/>
                  <a:pt x="10904" y="26343"/>
                  <a:pt x="10725" y="26343"/>
                </a:cubicBezTo>
                <a:cubicBezTo>
                  <a:pt x="10347" y="26363"/>
                  <a:pt x="9949" y="26661"/>
                  <a:pt x="9571" y="26482"/>
                </a:cubicBezTo>
                <a:cubicBezTo>
                  <a:pt x="9412" y="26582"/>
                  <a:pt x="9292" y="26522"/>
                  <a:pt x="9173" y="26442"/>
                </a:cubicBezTo>
                <a:cubicBezTo>
                  <a:pt x="8874" y="26582"/>
                  <a:pt x="8576" y="26522"/>
                  <a:pt x="8297" y="26522"/>
                </a:cubicBezTo>
                <a:cubicBezTo>
                  <a:pt x="8118" y="26522"/>
                  <a:pt x="7979" y="26562"/>
                  <a:pt x="7820" y="26562"/>
                </a:cubicBezTo>
                <a:cubicBezTo>
                  <a:pt x="7661" y="26542"/>
                  <a:pt x="7621" y="26462"/>
                  <a:pt x="7502" y="26502"/>
                </a:cubicBezTo>
                <a:cubicBezTo>
                  <a:pt x="7362" y="26542"/>
                  <a:pt x="6885" y="26403"/>
                  <a:pt x="6765" y="26383"/>
                </a:cubicBezTo>
                <a:cubicBezTo>
                  <a:pt x="6686" y="26383"/>
                  <a:pt x="6626" y="26403"/>
                  <a:pt x="6586" y="26383"/>
                </a:cubicBezTo>
                <a:cubicBezTo>
                  <a:pt x="6566" y="26383"/>
                  <a:pt x="6566" y="26323"/>
                  <a:pt x="6566" y="26323"/>
                </a:cubicBezTo>
                <a:cubicBezTo>
                  <a:pt x="6328" y="26303"/>
                  <a:pt x="5890" y="26243"/>
                  <a:pt x="5790" y="26263"/>
                </a:cubicBezTo>
                <a:cubicBezTo>
                  <a:pt x="5651" y="26323"/>
                  <a:pt x="5512" y="26184"/>
                  <a:pt x="5412" y="26144"/>
                </a:cubicBezTo>
                <a:cubicBezTo>
                  <a:pt x="4935" y="25965"/>
                  <a:pt x="4636" y="25925"/>
                  <a:pt x="4219" y="25925"/>
                </a:cubicBezTo>
                <a:cubicBezTo>
                  <a:pt x="4119" y="25885"/>
                  <a:pt x="4079" y="25845"/>
                  <a:pt x="4040" y="25786"/>
                </a:cubicBezTo>
                <a:cubicBezTo>
                  <a:pt x="3980" y="25686"/>
                  <a:pt x="3841" y="25925"/>
                  <a:pt x="3861" y="25766"/>
                </a:cubicBezTo>
                <a:cubicBezTo>
                  <a:pt x="3662" y="25746"/>
                  <a:pt x="3642" y="25666"/>
                  <a:pt x="3443" y="25567"/>
                </a:cubicBezTo>
                <a:cubicBezTo>
                  <a:pt x="3343" y="25746"/>
                  <a:pt x="3204" y="25487"/>
                  <a:pt x="3204" y="25487"/>
                </a:cubicBezTo>
                <a:cubicBezTo>
                  <a:pt x="3144" y="25447"/>
                  <a:pt x="3085" y="25507"/>
                  <a:pt x="3065" y="25487"/>
                </a:cubicBezTo>
                <a:cubicBezTo>
                  <a:pt x="2905" y="25388"/>
                  <a:pt x="2806" y="25209"/>
                  <a:pt x="2647" y="25129"/>
                </a:cubicBezTo>
                <a:cubicBezTo>
                  <a:pt x="2527" y="25089"/>
                  <a:pt x="2408" y="25109"/>
                  <a:pt x="2269" y="25089"/>
                </a:cubicBezTo>
                <a:cubicBezTo>
                  <a:pt x="1931" y="25030"/>
                  <a:pt x="1493" y="24791"/>
                  <a:pt x="1075" y="24552"/>
                </a:cubicBezTo>
                <a:cubicBezTo>
                  <a:pt x="916" y="24691"/>
                  <a:pt x="1155" y="24751"/>
                  <a:pt x="1214" y="24831"/>
                </a:cubicBezTo>
                <a:cubicBezTo>
                  <a:pt x="1354" y="25010"/>
                  <a:pt x="1473" y="25109"/>
                  <a:pt x="1592" y="25169"/>
                </a:cubicBezTo>
                <a:cubicBezTo>
                  <a:pt x="1672" y="25189"/>
                  <a:pt x="1692" y="25288"/>
                  <a:pt x="1712" y="25308"/>
                </a:cubicBezTo>
                <a:cubicBezTo>
                  <a:pt x="2030" y="25567"/>
                  <a:pt x="2508" y="25865"/>
                  <a:pt x="2806" y="25945"/>
                </a:cubicBezTo>
                <a:cubicBezTo>
                  <a:pt x="3284" y="26104"/>
                  <a:pt x="3681" y="26343"/>
                  <a:pt x="4139" y="26522"/>
                </a:cubicBezTo>
                <a:cubicBezTo>
                  <a:pt x="4378" y="26601"/>
                  <a:pt x="4676" y="26701"/>
                  <a:pt x="4855" y="26721"/>
                </a:cubicBezTo>
                <a:cubicBezTo>
                  <a:pt x="4935" y="26741"/>
                  <a:pt x="4955" y="26820"/>
                  <a:pt x="4995" y="26840"/>
                </a:cubicBezTo>
                <a:cubicBezTo>
                  <a:pt x="5174" y="26900"/>
                  <a:pt x="5412" y="26940"/>
                  <a:pt x="5611" y="26980"/>
                </a:cubicBezTo>
                <a:cubicBezTo>
                  <a:pt x="5850" y="27039"/>
                  <a:pt x="6089" y="27099"/>
                  <a:pt x="6228" y="27119"/>
                </a:cubicBezTo>
                <a:cubicBezTo>
                  <a:pt x="6268" y="27119"/>
                  <a:pt x="6268" y="27178"/>
                  <a:pt x="6268" y="27178"/>
                </a:cubicBezTo>
                <a:cubicBezTo>
                  <a:pt x="6507" y="27258"/>
                  <a:pt x="6606" y="27159"/>
                  <a:pt x="6765" y="27198"/>
                </a:cubicBezTo>
                <a:cubicBezTo>
                  <a:pt x="6765" y="27198"/>
                  <a:pt x="6825" y="27258"/>
                  <a:pt x="6885" y="27278"/>
                </a:cubicBezTo>
                <a:cubicBezTo>
                  <a:pt x="6964" y="27298"/>
                  <a:pt x="7024" y="27258"/>
                  <a:pt x="7064" y="27258"/>
                </a:cubicBezTo>
                <a:cubicBezTo>
                  <a:pt x="7322" y="27298"/>
                  <a:pt x="7581" y="27397"/>
                  <a:pt x="7820" y="27417"/>
                </a:cubicBezTo>
                <a:cubicBezTo>
                  <a:pt x="8019" y="27417"/>
                  <a:pt x="8258" y="27338"/>
                  <a:pt x="8437" y="27358"/>
                </a:cubicBezTo>
                <a:cubicBezTo>
                  <a:pt x="8556" y="27358"/>
                  <a:pt x="8596" y="27417"/>
                  <a:pt x="8636" y="27437"/>
                </a:cubicBezTo>
                <a:cubicBezTo>
                  <a:pt x="8656" y="27437"/>
                  <a:pt x="8675" y="27377"/>
                  <a:pt x="8675" y="27377"/>
                </a:cubicBezTo>
                <a:cubicBezTo>
                  <a:pt x="9034" y="27417"/>
                  <a:pt x="9451" y="27457"/>
                  <a:pt x="9670" y="27497"/>
                </a:cubicBezTo>
                <a:cubicBezTo>
                  <a:pt x="9730" y="27497"/>
                  <a:pt x="9750" y="27457"/>
                  <a:pt x="9790" y="27457"/>
                </a:cubicBezTo>
                <a:cubicBezTo>
                  <a:pt x="10008" y="27417"/>
                  <a:pt x="10148" y="27437"/>
                  <a:pt x="10367" y="27437"/>
                </a:cubicBezTo>
                <a:cubicBezTo>
                  <a:pt x="10585" y="27437"/>
                  <a:pt x="10904" y="27377"/>
                  <a:pt x="11162" y="27358"/>
                </a:cubicBezTo>
                <a:cubicBezTo>
                  <a:pt x="11222" y="27358"/>
                  <a:pt x="11302" y="27377"/>
                  <a:pt x="11381" y="27377"/>
                </a:cubicBezTo>
                <a:cubicBezTo>
                  <a:pt x="12018" y="27318"/>
                  <a:pt x="12973" y="27318"/>
                  <a:pt x="13649" y="27178"/>
                </a:cubicBezTo>
                <a:cubicBezTo>
                  <a:pt x="14346" y="27039"/>
                  <a:pt x="14983" y="26860"/>
                  <a:pt x="15599" y="26741"/>
                </a:cubicBezTo>
                <a:cubicBezTo>
                  <a:pt x="15957" y="26661"/>
                  <a:pt x="16256" y="26562"/>
                  <a:pt x="16554" y="26502"/>
                </a:cubicBezTo>
                <a:cubicBezTo>
                  <a:pt x="16952" y="26422"/>
                  <a:pt x="17390" y="26442"/>
                  <a:pt x="17828" y="26323"/>
                </a:cubicBezTo>
                <a:cubicBezTo>
                  <a:pt x="17967" y="26283"/>
                  <a:pt x="18106" y="26223"/>
                  <a:pt x="18246" y="26164"/>
                </a:cubicBezTo>
                <a:cubicBezTo>
                  <a:pt x="18763" y="26005"/>
                  <a:pt x="19101" y="25905"/>
                  <a:pt x="19539" y="25806"/>
                </a:cubicBezTo>
                <a:lnTo>
                  <a:pt x="20116" y="25666"/>
                </a:lnTo>
                <a:cubicBezTo>
                  <a:pt x="20315" y="25607"/>
                  <a:pt x="20534" y="25547"/>
                  <a:pt x="20733" y="25487"/>
                </a:cubicBezTo>
                <a:cubicBezTo>
                  <a:pt x="21130" y="25348"/>
                  <a:pt x="21528" y="25209"/>
                  <a:pt x="21906" y="25030"/>
                </a:cubicBezTo>
                <a:cubicBezTo>
                  <a:pt x="22583" y="24751"/>
                  <a:pt x="23220" y="24333"/>
                  <a:pt x="23797" y="23856"/>
                </a:cubicBezTo>
                <a:cubicBezTo>
                  <a:pt x="24433" y="23279"/>
                  <a:pt x="25010" y="22602"/>
                  <a:pt x="25468" y="21866"/>
                </a:cubicBezTo>
                <a:cubicBezTo>
                  <a:pt x="26105" y="20891"/>
                  <a:pt x="26542" y="19697"/>
                  <a:pt x="26662" y="18563"/>
                </a:cubicBezTo>
                <a:cubicBezTo>
                  <a:pt x="26761" y="17608"/>
                  <a:pt x="26861" y="16474"/>
                  <a:pt x="26781" y="15479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2" name="Google Shape;2122;p24"/>
          <p:cNvGrpSpPr/>
          <p:nvPr/>
        </p:nvGrpSpPr>
        <p:grpSpPr>
          <a:xfrm rot="10800000">
            <a:off x="7660625" y="917175"/>
            <a:ext cx="887900" cy="452300"/>
            <a:chOff x="2094425" y="748900"/>
            <a:chExt cx="887900" cy="452300"/>
          </a:xfrm>
        </p:grpSpPr>
        <p:sp>
          <p:nvSpPr>
            <p:cNvPr id="2123" name="Google Shape;2123;p24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4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4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4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7" name="Google Shape;2127;p24"/>
          <p:cNvSpPr/>
          <p:nvPr/>
        </p:nvSpPr>
        <p:spPr>
          <a:xfrm rot="-7938934">
            <a:off x="4159870" y="668208"/>
            <a:ext cx="939216" cy="809725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8" name="Google Shape;2128;p24"/>
          <p:cNvGrpSpPr/>
          <p:nvPr/>
        </p:nvGrpSpPr>
        <p:grpSpPr>
          <a:xfrm>
            <a:off x="719995" y="3496756"/>
            <a:ext cx="439697" cy="506486"/>
            <a:chOff x="3150425" y="3024575"/>
            <a:chExt cx="130350" cy="150150"/>
          </a:xfrm>
        </p:grpSpPr>
        <p:sp>
          <p:nvSpPr>
            <p:cNvPr id="2129" name="Google Shape;2129;p24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4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4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4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4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4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4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4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" name="Google Shape;2137;p24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138" name="Google Shape;2138;p24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9" name="Google Shape;2139;p24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140" name="Google Shape;2140;p24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141" name="Google Shape;2141;p24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142" name="Google Shape;2142;p24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143" name="Google Shape;2143;p24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144" name="Google Shape;2144;p24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145" name="Google Shape;2145;p24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46" name="Google Shape;2146;p24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147" name="Google Shape;2147;p24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148" name="Google Shape;2148;p24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149" name="Google Shape;2149;p24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150" name="Google Shape;2150;p24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151" name="Google Shape;2151;p24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2" name="Google Shape;2152;p24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53" name="Google Shape;2153;p24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154" name="Google Shape;2154;p24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155" name="Google Shape;2155;p2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2156;p24"/>
          <p:cNvSpPr txBox="1">
            <a:spLocks noGrp="1"/>
          </p:cNvSpPr>
          <p:nvPr>
            <p:ph type="subTitle" idx="1"/>
          </p:nvPr>
        </p:nvSpPr>
        <p:spPr>
          <a:xfrm flipH="1">
            <a:off x="5017702" y="3190524"/>
            <a:ext cx="211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57" name="Google Shape;2157;p24"/>
          <p:cNvSpPr txBox="1">
            <a:spLocks noGrp="1"/>
          </p:cNvSpPr>
          <p:nvPr>
            <p:ph type="subTitle" idx="2"/>
          </p:nvPr>
        </p:nvSpPr>
        <p:spPr>
          <a:xfrm flipH="1">
            <a:off x="5017692" y="3660325"/>
            <a:ext cx="211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58" name="Google Shape;2158;p24"/>
          <p:cNvSpPr txBox="1">
            <a:spLocks noGrp="1"/>
          </p:cNvSpPr>
          <p:nvPr>
            <p:ph type="subTitle" idx="3"/>
          </p:nvPr>
        </p:nvSpPr>
        <p:spPr>
          <a:xfrm>
            <a:off x="2011583" y="3190525"/>
            <a:ext cx="211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59" name="Google Shape;2159;p24"/>
          <p:cNvSpPr txBox="1">
            <a:spLocks noGrp="1"/>
          </p:cNvSpPr>
          <p:nvPr>
            <p:ph type="subTitle" idx="4"/>
          </p:nvPr>
        </p:nvSpPr>
        <p:spPr>
          <a:xfrm>
            <a:off x="2011583" y="3660329"/>
            <a:ext cx="211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60" name="Google Shape;216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3"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2" name="Google Shape;2162;p25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163" name="Google Shape;2163;p25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5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5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5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5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5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5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5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5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5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5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5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5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5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5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5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5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5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5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5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5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5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5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5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5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5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5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5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5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5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5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5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5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5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5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5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5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5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5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5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5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5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5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5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5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5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5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5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5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5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5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5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5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5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5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5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5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5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1" name="Google Shape;2221;p25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2" name="Google Shape;2222;p25"/>
          <p:cNvSpPr/>
          <p:nvPr/>
        </p:nvSpPr>
        <p:spPr>
          <a:xfrm>
            <a:off x="560475" y="2957825"/>
            <a:ext cx="2307000" cy="1804675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3" name="Google Shape;2223;p25"/>
          <p:cNvSpPr/>
          <p:nvPr/>
        </p:nvSpPr>
        <p:spPr>
          <a:xfrm rot="1167777">
            <a:off x="3646616" y="888795"/>
            <a:ext cx="959985" cy="827598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4" name="Google Shape;2224;p25"/>
          <p:cNvSpPr/>
          <p:nvPr/>
        </p:nvSpPr>
        <p:spPr>
          <a:xfrm>
            <a:off x="6501081" y="714903"/>
            <a:ext cx="2188039" cy="1648209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5" name="Google Shape;2225;p25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226" name="Google Shape;2226;p25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7" name="Google Shape;2227;p25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228" name="Google Shape;2228;p25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229" name="Google Shape;2229;p25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230" name="Google Shape;2230;p25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231" name="Google Shape;2231;p25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232" name="Google Shape;2232;p25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233" name="Google Shape;2233;p25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34" name="Google Shape;2234;p25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235" name="Google Shape;2235;p25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236" name="Google Shape;2236;p25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237" name="Google Shape;2237;p25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238" name="Google Shape;2238;p25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239" name="Google Shape;2239;p25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25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41" name="Google Shape;2241;p25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242" name="Google Shape;2242;p25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2243" name="Google Shape;2243;p25"/>
          <p:cNvGrpSpPr/>
          <p:nvPr/>
        </p:nvGrpSpPr>
        <p:grpSpPr>
          <a:xfrm rot="3340333">
            <a:off x="1060618" y="1126198"/>
            <a:ext cx="388165" cy="447140"/>
            <a:chOff x="3150425" y="3024575"/>
            <a:chExt cx="130350" cy="150150"/>
          </a:xfrm>
        </p:grpSpPr>
        <p:sp>
          <p:nvSpPr>
            <p:cNvPr id="2244" name="Google Shape;2244;p25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5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5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5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5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5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5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5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2" name="Google Shape;2252;p25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25"/>
          <p:cNvSpPr txBox="1">
            <a:spLocks noGrp="1"/>
          </p:cNvSpPr>
          <p:nvPr>
            <p:ph type="subTitle" idx="1"/>
          </p:nvPr>
        </p:nvSpPr>
        <p:spPr>
          <a:xfrm>
            <a:off x="982575" y="2005050"/>
            <a:ext cx="3254100" cy="176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54" name="Google Shape;2254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3_1">
    <p:spTree>
      <p:nvGrpSpPr>
        <p:cNvPr id="1" name="Shape 2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6" name="Google Shape;2256;p26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257" name="Google Shape;2257;p26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6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6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6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6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6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6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6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6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6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6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6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6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6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6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6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6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6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6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6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6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6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6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6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6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6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6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6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6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6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5" name="Google Shape;2315;p2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16" name="Google Shape;2316;p26"/>
          <p:cNvGrpSpPr/>
          <p:nvPr/>
        </p:nvGrpSpPr>
        <p:grpSpPr>
          <a:xfrm>
            <a:off x="6829904" y="1017710"/>
            <a:ext cx="1687164" cy="1428675"/>
            <a:chOff x="478350" y="433625"/>
            <a:chExt cx="811800" cy="687425"/>
          </a:xfrm>
        </p:grpSpPr>
        <p:sp>
          <p:nvSpPr>
            <p:cNvPr id="2317" name="Google Shape;2317;p26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6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6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6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6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2" name="Google Shape;2322;p26"/>
          <p:cNvSpPr/>
          <p:nvPr/>
        </p:nvSpPr>
        <p:spPr>
          <a:xfrm rot="-6502854">
            <a:off x="411685" y="3132218"/>
            <a:ext cx="2102873" cy="1541037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26"/>
          <p:cNvSpPr/>
          <p:nvPr/>
        </p:nvSpPr>
        <p:spPr>
          <a:xfrm>
            <a:off x="4234250" y="1268375"/>
            <a:ext cx="437995" cy="520073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26"/>
          <p:cNvSpPr/>
          <p:nvPr/>
        </p:nvSpPr>
        <p:spPr>
          <a:xfrm rot="1649890">
            <a:off x="5330686" y="4039067"/>
            <a:ext cx="922467" cy="795254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2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6" name="Google Shape;2326;p26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327" name="Google Shape;2327;p26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8" name="Google Shape;2328;p26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329" name="Google Shape;2329;p26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330" name="Google Shape;2330;p26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331" name="Google Shape;2331;p26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332" name="Google Shape;2332;p26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333" name="Google Shape;2333;p26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334" name="Google Shape;2334;p26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35" name="Google Shape;2335;p26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336" name="Google Shape;2336;p26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337" name="Google Shape;2337;p26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338" name="Google Shape;2338;p26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339" name="Google Shape;2339;p26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340" name="Google Shape;2340;p26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26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42" name="Google Shape;2342;p26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343" name="Google Shape;2343;p26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344" name="Google Shape;2344;p26"/>
          <p:cNvSpPr txBox="1">
            <a:spLocks noGrp="1"/>
          </p:cNvSpPr>
          <p:nvPr>
            <p:ph type="subTitle" idx="1"/>
          </p:nvPr>
        </p:nvSpPr>
        <p:spPr>
          <a:xfrm>
            <a:off x="982575" y="2005050"/>
            <a:ext cx="3254100" cy="176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45" name="Google Shape;234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"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7" name="Google Shape;2347;p27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348" name="Google Shape;2348;p27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7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7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7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7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7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7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7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7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7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7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7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7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7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7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7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7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7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7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7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7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7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7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7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7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7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7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7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7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7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7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7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7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7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7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7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7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7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7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7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7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7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7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7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7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7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7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7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7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7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7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7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7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7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7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7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7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6" name="Google Shape;2406;p2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2407;p27"/>
          <p:cNvSpPr/>
          <p:nvPr/>
        </p:nvSpPr>
        <p:spPr>
          <a:xfrm rot="-6029955">
            <a:off x="6739415" y="640016"/>
            <a:ext cx="1982609" cy="1550917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8" name="Google Shape;2408;p27"/>
          <p:cNvGrpSpPr/>
          <p:nvPr/>
        </p:nvGrpSpPr>
        <p:grpSpPr>
          <a:xfrm rot="10800000">
            <a:off x="599996" y="3726518"/>
            <a:ext cx="1242460" cy="1052104"/>
            <a:chOff x="478350" y="433625"/>
            <a:chExt cx="811800" cy="687425"/>
          </a:xfrm>
        </p:grpSpPr>
        <p:sp>
          <p:nvSpPr>
            <p:cNvPr id="2409" name="Google Shape;2409;p27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7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7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7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7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4" name="Google Shape;2414;p27"/>
          <p:cNvSpPr/>
          <p:nvPr/>
        </p:nvSpPr>
        <p:spPr>
          <a:xfrm rot="4144145">
            <a:off x="890906" y="671673"/>
            <a:ext cx="1318427" cy="993147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27"/>
          <p:cNvSpPr/>
          <p:nvPr/>
        </p:nvSpPr>
        <p:spPr>
          <a:xfrm>
            <a:off x="7695775" y="2061200"/>
            <a:ext cx="559090" cy="510541"/>
          </a:xfrm>
          <a:custGeom>
            <a:avLst/>
            <a:gdLst/>
            <a:ahLst/>
            <a:cxnLst/>
            <a:rect l="l" t="t" r="r" b="b"/>
            <a:pathLst>
              <a:path w="11919" h="10884" extrusionOk="0">
                <a:moveTo>
                  <a:pt x="3204" y="0"/>
                </a:moveTo>
                <a:lnTo>
                  <a:pt x="5074" y="4238"/>
                </a:lnTo>
                <a:lnTo>
                  <a:pt x="1" y="3940"/>
                </a:lnTo>
                <a:lnTo>
                  <a:pt x="4497" y="5889"/>
                </a:lnTo>
                <a:lnTo>
                  <a:pt x="2607" y="9132"/>
                </a:lnTo>
                <a:lnTo>
                  <a:pt x="5771" y="6208"/>
                </a:lnTo>
                <a:lnTo>
                  <a:pt x="6089" y="10883"/>
                </a:lnTo>
                <a:lnTo>
                  <a:pt x="7163" y="6307"/>
                </a:lnTo>
                <a:lnTo>
                  <a:pt x="11919" y="6964"/>
                </a:lnTo>
                <a:lnTo>
                  <a:pt x="7900" y="4457"/>
                </a:lnTo>
                <a:lnTo>
                  <a:pt x="8974" y="119"/>
                </a:lnTo>
                <a:lnTo>
                  <a:pt x="6348" y="3681"/>
                </a:lnTo>
                <a:lnTo>
                  <a:pt x="32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27"/>
          <p:cNvSpPr/>
          <p:nvPr/>
        </p:nvSpPr>
        <p:spPr>
          <a:xfrm>
            <a:off x="773175" y="3566375"/>
            <a:ext cx="429971" cy="510546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27"/>
          <p:cNvSpPr/>
          <p:nvPr/>
        </p:nvSpPr>
        <p:spPr>
          <a:xfrm>
            <a:off x="1015250" y="1475600"/>
            <a:ext cx="888513" cy="765982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8" name="Google Shape;2418;p27"/>
          <p:cNvGrpSpPr/>
          <p:nvPr/>
        </p:nvGrpSpPr>
        <p:grpSpPr>
          <a:xfrm>
            <a:off x="7993745" y="3647770"/>
            <a:ext cx="559096" cy="955702"/>
            <a:chOff x="478350" y="474400"/>
            <a:chExt cx="344250" cy="588450"/>
          </a:xfrm>
        </p:grpSpPr>
        <p:sp>
          <p:nvSpPr>
            <p:cNvPr id="2419" name="Google Shape;2419;p27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7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1" name="Google Shape;2421;p2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2" name="Google Shape;2422;p27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423" name="Google Shape;2423;p27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4" name="Google Shape;2424;p27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425" name="Google Shape;2425;p27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426" name="Google Shape;2426;p27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427" name="Google Shape;2427;p27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428" name="Google Shape;2428;p27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429" name="Google Shape;2429;p27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430" name="Google Shape;2430;p27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1" name="Google Shape;2431;p27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432" name="Google Shape;2432;p27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433" name="Google Shape;2433;p27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434" name="Google Shape;2434;p27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435" name="Google Shape;2435;p27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436" name="Google Shape;2436;p27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27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38" name="Google Shape;2438;p27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439" name="Google Shape;2439;p27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440" name="Google Shape;2440;p27"/>
          <p:cNvSpPr txBox="1">
            <a:spLocks noGrp="1"/>
          </p:cNvSpPr>
          <p:nvPr>
            <p:ph type="subTitle" idx="1"/>
          </p:nvPr>
        </p:nvSpPr>
        <p:spPr>
          <a:xfrm>
            <a:off x="3164550" y="2267675"/>
            <a:ext cx="28149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43434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41" name="Google Shape;2441;p27"/>
          <p:cNvSpPr txBox="1">
            <a:spLocks noGrp="1"/>
          </p:cNvSpPr>
          <p:nvPr>
            <p:ph type="title"/>
          </p:nvPr>
        </p:nvSpPr>
        <p:spPr>
          <a:xfrm>
            <a:off x="720000" y="1035825"/>
            <a:ext cx="7704000" cy="75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42" name="Google Shape;2442;p27"/>
          <p:cNvSpPr txBox="1">
            <a:spLocks noGrp="1"/>
          </p:cNvSpPr>
          <p:nvPr>
            <p:ph type="subTitle" idx="2"/>
          </p:nvPr>
        </p:nvSpPr>
        <p:spPr>
          <a:xfrm>
            <a:off x="3164550" y="2686775"/>
            <a:ext cx="28149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43" name="Google Shape;2443;p27"/>
          <p:cNvSpPr txBox="1"/>
          <p:nvPr/>
        </p:nvSpPr>
        <p:spPr>
          <a:xfrm>
            <a:off x="2214600" y="3595325"/>
            <a:ext cx="4714800" cy="5301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CREDITS: This presentation template was created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Varela Round"/>
                <a:ea typeface="Varela Round"/>
                <a:cs typeface="Varela Round"/>
                <a:sym typeface="Varela Rou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, including icons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Varela Round"/>
                <a:ea typeface="Varela Round"/>
                <a:cs typeface="Varela Round"/>
                <a:sym typeface="Varela Rou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, infographics &amp; images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Varela Round"/>
                <a:ea typeface="Varela Round"/>
                <a:cs typeface="Varela Round"/>
                <a:sym typeface="Varela Rou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1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5" name="Google Shape;2445;p28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446" name="Google Shape;2446;p28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8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8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8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8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8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8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8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8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8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8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8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8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8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8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4" name="Google Shape;2504;p2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5" name="Google Shape;2505;p28"/>
          <p:cNvGrpSpPr/>
          <p:nvPr/>
        </p:nvGrpSpPr>
        <p:grpSpPr>
          <a:xfrm rot="-5400000">
            <a:off x="7598805" y="823914"/>
            <a:ext cx="368499" cy="424474"/>
            <a:chOff x="3150425" y="3024575"/>
            <a:chExt cx="130350" cy="150150"/>
          </a:xfrm>
        </p:grpSpPr>
        <p:sp>
          <p:nvSpPr>
            <p:cNvPr id="2506" name="Google Shape;2506;p28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8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8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8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8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8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8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8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28"/>
          <p:cNvGrpSpPr/>
          <p:nvPr/>
        </p:nvGrpSpPr>
        <p:grpSpPr>
          <a:xfrm rot="9715366" flipH="1">
            <a:off x="8134543" y="833393"/>
            <a:ext cx="578893" cy="989541"/>
            <a:chOff x="478350" y="474400"/>
            <a:chExt cx="344250" cy="588450"/>
          </a:xfrm>
        </p:grpSpPr>
        <p:sp>
          <p:nvSpPr>
            <p:cNvPr id="2515" name="Google Shape;2515;p28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8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28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518" name="Google Shape;2518;p28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9" name="Google Shape;2519;p28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520" name="Google Shape;2520;p28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522" name="Google Shape;2522;p28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523" name="Google Shape;2523;p28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524" name="Google Shape;2524;p28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525" name="Google Shape;2525;p28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26" name="Google Shape;2526;p28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527" name="Google Shape;2527;p28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528" name="Google Shape;2528;p28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529" name="Google Shape;2529;p28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530" name="Google Shape;2530;p28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531" name="Google Shape;2531;p28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28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33" name="Google Shape;2533;p28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534" name="Google Shape;2534;p28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2535" name="Google Shape;2535;p28"/>
          <p:cNvGrpSpPr/>
          <p:nvPr/>
        </p:nvGrpSpPr>
        <p:grpSpPr>
          <a:xfrm>
            <a:off x="5622860" y="4267818"/>
            <a:ext cx="971096" cy="494681"/>
            <a:chOff x="2094425" y="748900"/>
            <a:chExt cx="887900" cy="452300"/>
          </a:xfrm>
        </p:grpSpPr>
        <p:sp>
          <p:nvSpPr>
            <p:cNvPr id="2536" name="Google Shape;2536;p28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0" name="Google Shape;2540;p28"/>
          <p:cNvSpPr/>
          <p:nvPr/>
        </p:nvSpPr>
        <p:spPr>
          <a:xfrm>
            <a:off x="720000" y="4202949"/>
            <a:ext cx="393256" cy="466950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2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5_1">
    <p:spTree>
      <p:nvGrpSpPr>
        <p:cNvPr id="1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3" name="Google Shape;2543;p29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544" name="Google Shape;2544;p29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9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9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9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9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9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9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9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29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9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9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9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9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9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2" name="Google Shape;2602;p29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603" name="Google Shape;2603;p29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9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9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9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9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29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9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9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9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9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9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9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9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9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9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9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9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9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9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9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9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9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9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9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9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9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9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9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9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9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29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9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9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29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29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29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29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29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29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29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9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9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9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9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1" name="Google Shape;2661;p29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29"/>
          <p:cNvSpPr/>
          <p:nvPr/>
        </p:nvSpPr>
        <p:spPr>
          <a:xfrm>
            <a:off x="5975076" y="4136476"/>
            <a:ext cx="2588600" cy="644575"/>
          </a:xfrm>
          <a:custGeom>
            <a:avLst/>
            <a:gdLst/>
            <a:ahLst/>
            <a:cxnLst/>
            <a:rect l="l" t="t" r="r" b="b"/>
            <a:pathLst>
              <a:path w="103544" h="25783" extrusionOk="0">
                <a:moveTo>
                  <a:pt x="5928" y="25504"/>
                </a:moveTo>
                <a:cubicBezTo>
                  <a:pt x="19744" y="26038"/>
                  <a:pt x="75739" y="25735"/>
                  <a:pt x="91923" y="25183"/>
                </a:cubicBezTo>
                <a:cubicBezTo>
                  <a:pt x="108107" y="24631"/>
                  <a:pt x="101894" y="26323"/>
                  <a:pt x="103033" y="22192"/>
                </a:cubicBezTo>
                <a:cubicBezTo>
                  <a:pt x="104173" y="18061"/>
                  <a:pt x="103674" y="2660"/>
                  <a:pt x="98760" y="399"/>
                </a:cubicBezTo>
                <a:cubicBezTo>
                  <a:pt x="93846" y="-1862"/>
                  <a:pt x="79638" y="6115"/>
                  <a:pt x="73549" y="8625"/>
                </a:cubicBezTo>
                <a:cubicBezTo>
                  <a:pt x="67460" y="11136"/>
                  <a:pt x="68458" y="14981"/>
                  <a:pt x="62226" y="15462"/>
                </a:cubicBezTo>
                <a:cubicBezTo>
                  <a:pt x="55995" y="15943"/>
                  <a:pt x="42944" y="10833"/>
                  <a:pt x="36160" y="11509"/>
                </a:cubicBezTo>
                <a:cubicBezTo>
                  <a:pt x="29377" y="12186"/>
                  <a:pt x="26047" y="17776"/>
                  <a:pt x="21525" y="19521"/>
                </a:cubicBezTo>
                <a:cubicBezTo>
                  <a:pt x="17003" y="21266"/>
                  <a:pt x="11626" y="20981"/>
                  <a:pt x="9026" y="21978"/>
                </a:cubicBezTo>
                <a:cubicBezTo>
                  <a:pt x="6427" y="22975"/>
                  <a:pt x="-7888" y="24970"/>
                  <a:pt x="5928" y="2550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grpSp>
        <p:nvGrpSpPr>
          <p:cNvPr id="2663" name="Google Shape;2663;p29"/>
          <p:cNvGrpSpPr/>
          <p:nvPr/>
        </p:nvGrpSpPr>
        <p:grpSpPr>
          <a:xfrm>
            <a:off x="584625" y="540000"/>
            <a:ext cx="1265537" cy="1405864"/>
            <a:chOff x="600600" y="540000"/>
            <a:chExt cx="1265537" cy="1405864"/>
          </a:xfrm>
        </p:grpSpPr>
        <p:sp>
          <p:nvSpPr>
            <p:cNvPr id="2664" name="Google Shape;2664;p29"/>
            <p:cNvSpPr/>
            <p:nvPr/>
          </p:nvSpPr>
          <p:spPr>
            <a:xfrm>
              <a:off x="702549" y="636668"/>
              <a:ext cx="1059313" cy="1309196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9"/>
            <p:cNvSpPr/>
            <p:nvPr/>
          </p:nvSpPr>
          <p:spPr>
            <a:xfrm>
              <a:off x="600600" y="540000"/>
              <a:ext cx="1034250" cy="128799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9"/>
            <p:cNvSpPr/>
            <p:nvPr/>
          </p:nvSpPr>
          <p:spPr>
            <a:xfrm>
              <a:off x="946406" y="780744"/>
              <a:ext cx="919732" cy="1073381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7" name="Google Shape;2667;p29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668" name="Google Shape;2668;p29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9" name="Google Shape;2669;p29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670" name="Google Shape;2670;p29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671" name="Google Shape;2671;p29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672" name="Google Shape;2672;p29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673" name="Google Shape;2673;p29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674" name="Google Shape;2674;p29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675" name="Google Shape;2675;p29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676" name="Google Shape;2676;p29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677" name="Google Shape;2677;p29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678" name="Google Shape;2678;p29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679" name="Google Shape;2679;p29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680" name="Google Shape;2680;p29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681" name="Google Shape;2681;p29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29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83" name="Google Shape;2683;p29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684" name="Google Shape;2684;p29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685" name="Google Shape;2685;p29"/>
          <p:cNvSpPr/>
          <p:nvPr/>
        </p:nvSpPr>
        <p:spPr>
          <a:xfrm>
            <a:off x="7499500" y="4196474"/>
            <a:ext cx="540148" cy="434668"/>
          </a:xfrm>
          <a:custGeom>
            <a:avLst/>
            <a:gdLst/>
            <a:ahLst/>
            <a:cxnLst/>
            <a:rect l="l" t="t" r="r" b="b"/>
            <a:pathLst>
              <a:path w="23956" h="19280" extrusionOk="0">
                <a:moveTo>
                  <a:pt x="14843" y="0"/>
                </a:moveTo>
                <a:lnTo>
                  <a:pt x="10546" y="7402"/>
                </a:lnTo>
                <a:lnTo>
                  <a:pt x="4119" y="995"/>
                </a:lnTo>
                <a:lnTo>
                  <a:pt x="8795" y="7402"/>
                </a:lnTo>
                <a:lnTo>
                  <a:pt x="1" y="7163"/>
                </a:lnTo>
                <a:lnTo>
                  <a:pt x="7999" y="9551"/>
                </a:lnTo>
                <a:lnTo>
                  <a:pt x="637" y="14942"/>
                </a:lnTo>
                <a:lnTo>
                  <a:pt x="8854" y="12356"/>
                </a:lnTo>
                <a:lnTo>
                  <a:pt x="8854" y="12356"/>
                </a:lnTo>
                <a:cubicBezTo>
                  <a:pt x="8854" y="12356"/>
                  <a:pt x="8158" y="19240"/>
                  <a:pt x="8417" y="19280"/>
                </a:cubicBezTo>
                <a:cubicBezTo>
                  <a:pt x="8417" y="19280"/>
                  <a:pt x="8418" y="19280"/>
                  <a:pt x="8418" y="19280"/>
                </a:cubicBezTo>
                <a:cubicBezTo>
                  <a:pt x="8702" y="19280"/>
                  <a:pt x="11063" y="12436"/>
                  <a:pt x="11063" y="12436"/>
                </a:cubicBezTo>
                <a:lnTo>
                  <a:pt x="19220" y="17867"/>
                </a:lnTo>
                <a:lnTo>
                  <a:pt x="19220" y="17867"/>
                </a:lnTo>
                <a:lnTo>
                  <a:pt x="13252" y="10824"/>
                </a:lnTo>
                <a:lnTo>
                  <a:pt x="23956" y="10864"/>
                </a:lnTo>
                <a:lnTo>
                  <a:pt x="13351" y="8337"/>
                </a:lnTo>
                <a:lnTo>
                  <a:pt x="1484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29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4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98" name="Google Shape;198;p4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4"/>
          <p:cNvSpPr/>
          <p:nvPr/>
        </p:nvSpPr>
        <p:spPr>
          <a:xfrm>
            <a:off x="526450" y="540000"/>
            <a:ext cx="1792175" cy="1313350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" name="Google Shape;258;p4"/>
          <p:cNvGrpSpPr/>
          <p:nvPr/>
        </p:nvGrpSpPr>
        <p:grpSpPr>
          <a:xfrm>
            <a:off x="7053032" y="3466663"/>
            <a:ext cx="1487786" cy="1259844"/>
            <a:chOff x="478350" y="433625"/>
            <a:chExt cx="811800" cy="687425"/>
          </a:xfrm>
        </p:grpSpPr>
        <p:sp>
          <p:nvSpPr>
            <p:cNvPr id="259" name="Google Shape;259;p4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4"/>
          <p:cNvSpPr txBox="1">
            <a:spLocks noGrp="1"/>
          </p:cNvSpPr>
          <p:nvPr>
            <p:ph type="body" idx="1"/>
          </p:nvPr>
        </p:nvSpPr>
        <p:spPr>
          <a:xfrm>
            <a:off x="861300" y="1243050"/>
            <a:ext cx="7421400" cy="329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266" name="Google Shape;266;p4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67" name="Google Shape;267;p4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8" name="Google Shape;268;p4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69" name="Google Shape;269;p4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70" name="Google Shape;270;p4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71" name="Google Shape;271;p4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72" name="Google Shape;272;p4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73" name="Google Shape;273;p4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74" name="Google Shape;274;p4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5" name="Google Shape;275;p4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76" name="Google Shape;276;p4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77" name="Google Shape;277;p4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79" name="Google Shape;279;p4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80" name="Google Shape;280;p4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4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2" name="Google Shape;282;p4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84" name="Google Shape;28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5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87" name="Google Shape;287;p5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5" name="Google Shape;345;p5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5"/>
          <p:cNvGrpSpPr/>
          <p:nvPr/>
        </p:nvGrpSpPr>
        <p:grpSpPr>
          <a:xfrm rot="-729013">
            <a:off x="452654" y="586542"/>
            <a:ext cx="860671" cy="1228255"/>
            <a:chOff x="6107000" y="691500"/>
            <a:chExt cx="590450" cy="842625"/>
          </a:xfrm>
        </p:grpSpPr>
        <p:sp>
          <p:nvSpPr>
            <p:cNvPr id="347" name="Google Shape;347;p5"/>
            <p:cNvSpPr/>
            <p:nvPr/>
          </p:nvSpPr>
          <p:spPr>
            <a:xfrm>
              <a:off x="6107000" y="691500"/>
              <a:ext cx="590450" cy="842625"/>
            </a:xfrm>
            <a:custGeom>
              <a:avLst/>
              <a:gdLst/>
              <a:ahLst/>
              <a:cxnLst/>
              <a:rect l="l" t="t" r="r" b="b"/>
              <a:pathLst>
                <a:path w="23618" h="33705" extrusionOk="0">
                  <a:moveTo>
                    <a:pt x="14676" y="1"/>
                  </a:moveTo>
                  <a:cubicBezTo>
                    <a:pt x="14518" y="1"/>
                    <a:pt x="14375" y="83"/>
                    <a:pt x="14286" y="230"/>
                  </a:cubicBezTo>
                  <a:cubicBezTo>
                    <a:pt x="14187" y="409"/>
                    <a:pt x="14227" y="628"/>
                    <a:pt x="14406" y="787"/>
                  </a:cubicBezTo>
                  <a:cubicBezTo>
                    <a:pt x="14485" y="847"/>
                    <a:pt x="14565" y="907"/>
                    <a:pt x="14664" y="966"/>
                  </a:cubicBezTo>
                  <a:cubicBezTo>
                    <a:pt x="17530" y="2817"/>
                    <a:pt x="19619" y="5324"/>
                    <a:pt x="20912" y="8447"/>
                  </a:cubicBezTo>
                  <a:cubicBezTo>
                    <a:pt x="22941" y="13362"/>
                    <a:pt x="22862" y="18256"/>
                    <a:pt x="20713" y="23111"/>
                  </a:cubicBezTo>
                  <a:cubicBezTo>
                    <a:pt x="19778" y="25240"/>
                    <a:pt x="18445" y="27090"/>
                    <a:pt x="16714" y="28662"/>
                  </a:cubicBezTo>
                  <a:cubicBezTo>
                    <a:pt x="13829" y="31288"/>
                    <a:pt x="10446" y="32721"/>
                    <a:pt x="6507" y="32800"/>
                  </a:cubicBezTo>
                  <a:cubicBezTo>
                    <a:pt x="6451" y="32801"/>
                    <a:pt x="6395" y="32801"/>
                    <a:pt x="6339" y="32801"/>
                  </a:cubicBezTo>
                  <a:cubicBezTo>
                    <a:pt x="4607" y="32801"/>
                    <a:pt x="2913" y="32502"/>
                    <a:pt x="1274" y="31885"/>
                  </a:cubicBezTo>
                  <a:cubicBezTo>
                    <a:pt x="1115" y="31806"/>
                    <a:pt x="936" y="31746"/>
                    <a:pt x="777" y="31686"/>
                  </a:cubicBezTo>
                  <a:cubicBezTo>
                    <a:pt x="697" y="31666"/>
                    <a:pt x="618" y="31646"/>
                    <a:pt x="518" y="31626"/>
                  </a:cubicBezTo>
                  <a:cubicBezTo>
                    <a:pt x="319" y="31626"/>
                    <a:pt x="160" y="31706"/>
                    <a:pt x="80" y="31885"/>
                  </a:cubicBezTo>
                  <a:cubicBezTo>
                    <a:pt x="1" y="32064"/>
                    <a:pt x="41" y="32243"/>
                    <a:pt x="220" y="32363"/>
                  </a:cubicBezTo>
                  <a:cubicBezTo>
                    <a:pt x="478" y="32522"/>
                    <a:pt x="757" y="32681"/>
                    <a:pt x="1036" y="32780"/>
                  </a:cubicBezTo>
                  <a:cubicBezTo>
                    <a:pt x="2428" y="33278"/>
                    <a:pt x="3881" y="33596"/>
                    <a:pt x="5373" y="33676"/>
                  </a:cubicBezTo>
                  <a:cubicBezTo>
                    <a:pt x="5707" y="33695"/>
                    <a:pt x="6039" y="33705"/>
                    <a:pt x="6368" y="33705"/>
                  </a:cubicBezTo>
                  <a:cubicBezTo>
                    <a:pt x="9742" y="33705"/>
                    <a:pt x="12848" y="32685"/>
                    <a:pt x="15639" y="30691"/>
                  </a:cubicBezTo>
                  <a:cubicBezTo>
                    <a:pt x="18902" y="28383"/>
                    <a:pt x="21091" y="25240"/>
                    <a:pt x="22344" y="21459"/>
                  </a:cubicBezTo>
                  <a:cubicBezTo>
                    <a:pt x="22703" y="20325"/>
                    <a:pt x="22961" y="19171"/>
                    <a:pt x="23100" y="17978"/>
                  </a:cubicBezTo>
                  <a:cubicBezTo>
                    <a:pt x="23618" y="13720"/>
                    <a:pt x="22862" y="9721"/>
                    <a:pt x="20693" y="6000"/>
                  </a:cubicBezTo>
                  <a:cubicBezTo>
                    <a:pt x="19320" y="3613"/>
                    <a:pt x="17450" y="1663"/>
                    <a:pt x="15122" y="190"/>
                  </a:cubicBezTo>
                  <a:cubicBezTo>
                    <a:pt x="15023" y="131"/>
                    <a:pt x="14943" y="71"/>
                    <a:pt x="14844" y="31"/>
                  </a:cubicBezTo>
                  <a:cubicBezTo>
                    <a:pt x="14787" y="11"/>
                    <a:pt x="14730" y="1"/>
                    <a:pt x="146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6130400" y="766775"/>
              <a:ext cx="473550" cy="680625"/>
            </a:xfrm>
            <a:custGeom>
              <a:avLst/>
              <a:gdLst/>
              <a:ahLst/>
              <a:cxnLst/>
              <a:rect l="l" t="t" r="r" b="b"/>
              <a:pathLst>
                <a:path w="18942" h="27225" extrusionOk="0">
                  <a:moveTo>
                    <a:pt x="12068" y="0"/>
                  </a:moveTo>
                  <a:cubicBezTo>
                    <a:pt x="11822" y="0"/>
                    <a:pt x="11606" y="197"/>
                    <a:pt x="11639" y="462"/>
                  </a:cubicBezTo>
                  <a:cubicBezTo>
                    <a:pt x="11659" y="602"/>
                    <a:pt x="11739" y="741"/>
                    <a:pt x="11838" y="840"/>
                  </a:cubicBezTo>
                  <a:cubicBezTo>
                    <a:pt x="11997" y="1000"/>
                    <a:pt x="12196" y="1159"/>
                    <a:pt x="12356" y="1318"/>
                  </a:cubicBezTo>
                  <a:cubicBezTo>
                    <a:pt x="14683" y="3487"/>
                    <a:pt x="16375" y="6053"/>
                    <a:pt x="17250" y="9117"/>
                  </a:cubicBezTo>
                  <a:cubicBezTo>
                    <a:pt x="18046" y="11823"/>
                    <a:pt x="18046" y="14529"/>
                    <a:pt x="17190" y="17295"/>
                  </a:cubicBezTo>
                  <a:cubicBezTo>
                    <a:pt x="16434" y="19563"/>
                    <a:pt x="15121" y="21513"/>
                    <a:pt x="13231" y="23084"/>
                  </a:cubicBezTo>
                  <a:cubicBezTo>
                    <a:pt x="10744" y="25134"/>
                    <a:pt x="7839" y="26128"/>
                    <a:pt x="4636" y="26308"/>
                  </a:cubicBezTo>
                  <a:cubicBezTo>
                    <a:pt x="4363" y="26324"/>
                    <a:pt x="4090" y="26332"/>
                    <a:pt x="3817" y="26332"/>
                  </a:cubicBezTo>
                  <a:cubicBezTo>
                    <a:pt x="2797" y="26332"/>
                    <a:pt x="1780" y="26221"/>
                    <a:pt x="776" y="26049"/>
                  </a:cubicBezTo>
                  <a:cubicBezTo>
                    <a:pt x="716" y="26039"/>
                    <a:pt x="652" y="26034"/>
                    <a:pt x="587" y="26034"/>
                  </a:cubicBezTo>
                  <a:cubicBezTo>
                    <a:pt x="522" y="26034"/>
                    <a:pt x="458" y="26039"/>
                    <a:pt x="398" y="26049"/>
                  </a:cubicBezTo>
                  <a:cubicBezTo>
                    <a:pt x="179" y="26089"/>
                    <a:pt x="60" y="26228"/>
                    <a:pt x="20" y="26427"/>
                  </a:cubicBezTo>
                  <a:cubicBezTo>
                    <a:pt x="0" y="26606"/>
                    <a:pt x="100" y="26765"/>
                    <a:pt x="298" y="26845"/>
                  </a:cubicBezTo>
                  <a:cubicBezTo>
                    <a:pt x="557" y="26924"/>
                    <a:pt x="816" y="27024"/>
                    <a:pt x="1074" y="27044"/>
                  </a:cubicBezTo>
                  <a:cubicBezTo>
                    <a:pt x="1976" y="27117"/>
                    <a:pt x="2878" y="27225"/>
                    <a:pt x="3795" y="27225"/>
                  </a:cubicBezTo>
                  <a:cubicBezTo>
                    <a:pt x="3870" y="27225"/>
                    <a:pt x="3944" y="27224"/>
                    <a:pt x="4019" y="27223"/>
                  </a:cubicBezTo>
                  <a:cubicBezTo>
                    <a:pt x="7143" y="27203"/>
                    <a:pt x="10068" y="26387"/>
                    <a:pt x="12674" y="24636"/>
                  </a:cubicBezTo>
                  <a:cubicBezTo>
                    <a:pt x="15101" y="23005"/>
                    <a:pt x="16832" y="20816"/>
                    <a:pt x="17867" y="18090"/>
                  </a:cubicBezTo>
                  <a:cubicBezTo>
                    <a:pt x="18703" y="15882"/>
                    <a:pt x="18941" y="13574"/>
                    <a:pt x="18623" y="11226"/>
                  </a:cubicBezTo>
                  <a:cubicBezTo>
                    <a:pt x="17986" y="6750"/>
                    <a:pt x="15818" y="3128"/>
                    <a:pt x="12455" y="184"/>
                  </a:cubicBezTo>
                  <a:cubicBezTo>
                    <a:pt x="12376" y="124"/>
                    <a:pt x="12296" y="64"/>
                    <a:pt x="12216" y="25"/>
                  </a:cubicBezTo>
                  <a:cubicBezTo>
                    <a:pt x="12167" y="8"/>
                    <a:pt x="12117" y="0"/>
                    <a:pt x="12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6154750" y="842225"/>
              <a:ext cx="351700" cy="515475"/>
            </a:xfrm>
            <a:custGeom>
              <a:avLst/>
              <a:gdLst/>
              <a:ahLst/>
              <a:cxnLst/>
              <a:rect l="l" t="t" r="r" b="b"/>
              <a:pathLst>
                <a:path w="14068" h="20619" extrusionOk="0">
                  <a:moveTo>
                    <a:pt x="9655" y="1"/>
                  </a:moveTo>
                  <a:cubicBezTo>
                    <a:pt x="9544" y="1"/>
                    <a:pt x="9437" y="46"/>
                    <a:pt x="9352" y="130"/>
                  </a:cubicBezTo>
                  <a:cubicBezTo>
                    <a:pt x="9173" y="289"/>
                    <a:pt x="9173" y="528"/>
                    <a:pt x="9312" y="727"/>
                  </a:cubicBezTo>
                  <a:cubicBezTo>
                    <a:pt x="9392" y="827"/>
                    <a:pt x="9491" y="926"/>
                    <a:pt x="9571" y="1006"/>
                  </a:cubicBezTo>
                  <a:cubicBezTo>
                    <a:pt x="11222" y="2757"/>
                    <a:pt x="12337" y="4786"/>
                    <a:pt x="12814" y="7134"/>
                  </a:cubicBezTo>
                  <a:cubicBezTo>
                    <a:pt x="13292" y="9521"/>
                    <a:pt x="13033" y="11849"/>
                    <a:pt x="11959" y="14038"/>
                  </a:cubicBezTo>
                  <a:cubicBezTo>
                    <a:pt x="10765" y="16425"/>
                    <a:pt x="8875" y="18077"/>
                    <a:pt x="6368" y="19012"/>
                  </a:cubicBezTo>
                  <a:cubicBezTo>
                    <a:pt x="5131" y="19476"/>
                    <a:pt x="3854" y="19711"/>
                    <a:pt x="2551" y="19711"/>
                  </a:cubicBezTo>
                  <a:cubicBezTo>
                    <a:pt x="2010" y="19711"/>
                    <a:pt x="1465" y="19671"/>
                    <a:pt x="916" y="19589"/>
                  </a:cubicBezTo>
                  <a:cubicBezTo>
                    <a:pt x="813" y="19577"/>
                    <a:pt x="709" y="19566"/>
                    <a:pt x="606" y="19566"/>
                  </a:cubicBezTo>
                  <a:cubicBezTo>
                    <a:pt x="530" y="19566"/>
                    <a:pt x="455" y="19572"/>
                    <a:pt x="379" y="19589"/>
                  </a:cubicBezTo>
                  <a:cubicBezTo>
                    <a:pt x="160" y="19629"/>
                    <a:pt x="1" y="19828"/>
                    <a:pt x="1" y="20046"/>
                  </a:cubicBezTo>
                  <a:cubicBezTo>
                    <a:pt x="1" y="20206"/>
                    <a:pt x="120" y="20345"/>
                    <a:pt x="359" y="20405"/>
                  </a:cubicBezTo>
                  <a:cubicBezTo>
                    <a:pt x="558" y="20464"/>
                    <a:pt x="777" y="20504"/>
                    <a:pt x="996" y="20524"/>
                  </a:cubicBezTo>
                  <a:cubicBezTo>
                    <a:pt x="1513" y="20584"/>
                    <a:pt x="2033" y="20618"/>
                    <a:pt x="2553" y="20618"/>
                  </a:cubicBezTo>
                  <a:cubicBezTo>
                    <a:pt x="3233" y="20618"/>
                    <a:pt x="3912" y="20560"/>
                    <a:pt x="4577" y="20424"/>
                  </a:cubicBezTo>
                  <a:cubicBezTo>
                    <a:pt x="8934" y="19589"/>
                    <a:pt x="11879" y="17082"/>
                    <a:pt x="13192" y="13520"/>
                  </a:cubicBezTo>
                  <a:cubicBezTo>
                    <a:pt x="13908" y="11352"/>
                    <a:pt x="14068" y="9561"/>
                    <a:pt x="13849" y="7910"/>
                  </a:cubicBezTo>
                  <a:cubicBezTo>
                    <a:pt x="13471" y="4945"/>
                    <a:pt x="12177" y="2418"/>
                    <a:pt x="10108" y="270"/>
                  </a:cubicBezTo>
                  <a:cubicBezTo>
                    <a:pt x="10068" y="210"/>
                    <a:pt x="10009" y="150"/>
                    <a:pt x="9949" y="110"/>
                  </a:cubicBezTo>
                  <a:cubicBezTo>
                    <a:pt x="9856" y="36"/>
                    <a:pt x="9754" y="1"/>
                    <a:pt x="96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6193050" y="900900"/>
              <a:ext cx="226350" cy="351800"/>
            </a:xfrm>
            <a:custGeom>
              <a:avLst/>
              <a:gdLst/>
              <a:ahLst/>
              <a:cxnLst/>
              <a:rect l="l" t="t" r="r" b="b"/>
              <a:pathLst>
                <a:path w="9054" h="14072" extrusionOk="0">
                  <a:moveTo>
                    <a:pt x="5665" y="1"/>
                  </a:moveTo>
                  <a:cubicBezTo>
                    <a:pt x="5547" y="1"/>
                    <a:pt x="5436" y="48"/>
                    <a:pt x="5353" y="131"/>
                  </a:cubicBezTo>
                  <a:cubicBezTo>
                    <a:pt x="5214" y="270"/>
                    <a:pt x="5174" y="469"/>
                    <a:pt x="5273" y="668"/>
                  </a:cubicBezTo>
                  <a:cubicBezTo>
                    <a:pt x="5333" y="748"/>
                    <a:pt x="5413" y="827"/>
                    <a:pt x="5472" y="907"/>
                  </a:cubicBezTo>
                  <a:cubicBezTo>
                    <a:pt x="5831" y="1345"/>
                    <a:pt x="6209" y="1763"/>
                    <a:pt x="6527" y="2240"/>
                  </a:cubicBezTo>
                  <a:cubicBezTo>
                    <a:pt x="7462" y="3633"/>
                    <a:pt x="8079" y="5165"/>
                    <a:pt x="8079" y="6856"/>
                  </a:cubicBezTo>
                  <a:cubicBezTo>
                    <a:pt x="8079" y="9462"/>
                    <a:pt x="6905" y="11353"/>
                    <a:pt x="4557" y="12487"/>
                  </a:cubicBezTo>
                  <a:cubicBezTo>
                    <a:pt x="3508" y="12976"/>
                    <a:pt x="2396" y="13174"/>
                    <a:pt x="1251" y="13174"/>
                  </a:cubicBezTo>
                  <a:cubicBezTo>
                    <a:pt x="1093" y="13174"/>
                    <a:pt x="935" y="13170"/>
                    <a:pt x="777" y="13163"/>
                  </a:cubicBezTo>
                  <a:cubicBezTo>
                    <a:pt x="658" y="13143"/>
                    <a:pt x="538" y="13143"/>
                    <a:pt x="419" y="13143"/>
                  </a:cubicBezTo>
                  <a:cubicBezTo>
                    <a:pt x="200" y="13163"/>
                    <a:pt x="21" y="13342"/>
                    <a:pt x="21" y="13561"/>
                  </a:cubicBezTo>
                  <a:cubicBezTo>
                    <a:pt x="1" y="13760"/>
                    <a:pt x="140" y="13959"/>
                    <a:pt x="379" y="14019"/>
                  </a:cubicBezTo>
                  <a:cubicBezTo>
                    <a:pt x="419" y="14039"/>
                    <a:pt x="478" y="14039"/>
                    <a:pt x="538" y="14039"/>
                  </a:cubicBezTo>
                  <a:cubicBezTo>
                    <a:pt x="812" y="14060"/>
                    <a:pt x="1085" y="14071"/>
                    <a:pt x="1357" y="14071"/>
                  </a:cubicBezTo>
                  <a:cubicBezTo>
                    <a:pt x="2582" y="14071"/>
                    <a:pt x="3775" y="13843"/>
                    <a:pt x="4915" y="13322"/>
                  </a:cubicBezTo>
                  <a:cubicBezTo>
                    <a:pt x="6865" y="12427"/>
                    <a:pt x="8178" y="10955"/>
                    <a:pt x="8755" y="8846"/>
                  </a:cubicBezTo>
                  <a:cubicBezTo>
                    <a:pt x="9014" y="7871"/>
                    <a:pt x="9054" y="6876"/>
                    <a:pt x="8914" y="5881"/>
                  </a:cubicBezTo>
                  <a:cubicBezTo>
                    <a:pt x="8596" y="3673"/>
                    <a:pt x="7562" y="1822"/>
                    <a:pt x="6049" y="191"/>
                  </a:cubicBezTo>
                  <a:cubicBezTo>
                    <a:pt x="6010" y="151"/>
                    <a:pt x="5950" y="111"/>
                    <a:pt x="5910" y="71"/>
                  </a:cubicBezTo>
                  <a:cubicBezTo>
                    <a:pt x="5829" y="23"/>
                    <a:pt x="5745" y="1"/>
                    <a:pt x="56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5"/>
          <p:cNvSpPr/>
          <p:nvPr/>
        </p:nvSpPr>
        <p:spPr>
          <a:xfrm rot="-1265962" flipH="1">
            <a:off x="5767650" y="2693403"/>
            <a:ext cx="2807596" cy="2196272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" name="Google Shape;352;p5"/>
          <p:cNvGrpSpPr/>
          <p:nvPr/>
        </p:nvGrpSpPr>
        <p:grpSpPr>
          <a:xfrm>
            <a:off x="1720546" y="3068048"/>
            <a:ext cx="1562427" cy="1693601"/>
            <a:chOff x="2683071" y="3068048"/>
            <a:chExt cx="1562427" cy="1693601"/>
          </a:xfrm>
        </p:grpSpPr>
        <p:sp>
          <p:nvSpPr>
            <p:cNvPr id="353" name="Google Shape;353;p5"/>
            <p:cNvSpPr/>
            <p:nvPr/>
          </p:nvSpPr>
          <p:spPr>
            <a:xfrm>
              <a:off x="2863164" y="3199452"/>
              <a:ext cx="1264012" cy="1562181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2683071" y="3068048"/>
              <a:ext cx="1234106" cy="1536883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3148041" y="3480850"/>
              <a:ext cx="1097458" cy="1280799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5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357" name="Google Shape;357;p5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8" name="Google Shape;358;p5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359" name="Google Shape;359;p5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361" name="Google Shape;361;p5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362" name="Google Shape;362;p5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363" name="Google Shape;363;p5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364" name="Google Shape;364;p5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5" name="Google Shape;365;p5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366" name="Google Shape;366;p5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367" name="Google Shape;367;p5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68" name="Google Shape;368;p5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369" name="Google Shape;369;p5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370" name="Google Shape;370;p5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5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2" name="Google Shape;372;p5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374" name="Google Shape;374;p5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5"/>
          <p:cNvSpPr txBox="1">
            <a:spLocks noGrp="1"/>
          </p:cNvSpPr>
          <p:nvPr>
            <p:ph type="subTitle" idx="1"/>
          </p:nvPr>
        </p:nvSpPr>
        <p:spPr>
          <a:xfrm>
            <a:off x="1514800" y="2737163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76" name="Google Shape;37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5"/>
          <p:cNvSpPr txBox="1">
            <a:spLocks noGrp="1"/>
          </p:cNvSpPr>
          <p:nvPr>
            <p:ph type="subTitle" idx="2"/>
          </p:nvPr>
        </p:nvSpPr>
        <p:spPr>
          <a:xfrm>
            <a:off x="1514800" y="3206963"/>
            <a:ext cx="2518500" cy="85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5"/>
          <p:cNvSpPr txBox="1">
            <a:spLocks noGrp="1"/>
          </p:cNvSpPr>
          <p:nvPr>
            <p:ph type="subTitle" idx="3"/>
          </p:nvPr>
        </p:nvSpPr>
        <p:spPr>
          <a:xfrm>
            <a:off x="5110663" y="2737163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79" name="Google Shape;379;p5"/>
          <p:cNvSpPr txBox="1">
            <a:spLocks noGrp="1"/>
          </p:cNvSpPr>
          <p:nvPr>
            <p:ph type="subTitle" idx="4"/>
          </p:nvPr>
        </p:nvSpPr>
        <p:spPr>
          <a:xfrm>
            <a:off x="5110670" y="3206963"/>
            <a:ext cx="2518500" cy="85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6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382" name="Google Shape;382;p6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6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6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6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6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6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6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6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" name="Google Shape;440;p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6"/>
          <p:cNvSpPr/>
          <p:nvPr/>
        </p:nvSpPr>
        <p:spPr>
          <a:xfrm rot="8987260" flipH="1">
            <a:off x="3021212" y="772784"/>
            <a:ext cx="695478" cy="599568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6"/>
          <p:cNvGrpSpPr/>
          <p:nvPr/>
        </p:nvGrpSpPr>
        <p:grpSpPr>
          <a:xfrm rot="-6079203">
            <a:off x="8131508" y="1259594"/>
            <a:ext cx="344269" cy="588482"/>
            <a:chOff x="478350" y="474400"/>
            <a:chExt cx="344250" cy="588450"/>
          </a:xfrm>
        </p:grpSpPr>
        <p:sp>
          <p:nvSpPr>
            <p:cNvPr id="443" name="Google Shape;443;p6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" name="Google Shape;445;p6"/>
          <p:cNvSpPr/>
          <p:nvPr/>
        </p:nvSpPr>
        <p:spPr>
          <a:xfrm>
            <a:off x="7307301" y="567324"/>
            <a:ext cx="1341463" cy="1010499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6" name="Google Shape;446;p6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447" name="Google Shape;447;p6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6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449" name="Google Shape;449;p6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451" name="Google Shape;451;p6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452" name="Google Shape;452;p6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453" name="Google Shape;453;p6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454" name="Google Shape;454;p6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55" name="Google Shape;455;p6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456" name="Google Shape;456;p6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457" name="Google Shape;457;p6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58" name="Google Shape;458;p6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459" name="Google Shape;459;p6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460" name="Google Shape;460;p6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6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2" name="Google Shape;462;p6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463" name="Google Shape;463;p6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464" name="Google Shape;464;p6"/>
          <p:cNvGrpSpPr/>
          <p:nvPr/>
        </p:nvGrpSpPr>
        <p:grpSpPr>
          <a:xfrm>
            <a:off x="4642612" y="4198877"/>
            <a:ext cx="1124259" cy="572702"/>
            <a:chOff x="2094425" y="748900"/>
            <a:chExt cx="887900" cy="452300"/>
          </a:xfrm>
        </p:grpSpPr>
        <p:sp>
          <p:nvSpPr>
            <p:cNvPr id="465" name="Google Shape;465;p6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6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6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6"/>
          <p:cNvSpPr/>
          <p:nvPr/>
        </p:nvSpPr>
        <p:spPr>
          <a:xfrm>
            <a:off x="720000" y="4148525"/>
            <a:ext cx="644596" cy="518777"/>
          </a:xfrm>
          <a:custGeom>
            <a:avLst/>
            <a:gdLst/>
            <a:ahLst/>
            <a:cxnLst/>
            <a:rect l="l" t="t" r="r" b="b"/>
            <a:pathLst>
              <a:path w="23956" h="19280" extrusionOk="0">
                <a:moveTo>
                  <a:pt x="14843" y="0"/>
                </a:moveTo>
                <a:lnTo>
                  <a:pt x="10546" y="7402"/>
                </a:lnTo>
                <a:lnTo>
                  <a:pt x="4119" y="995"/>
                </a:lnTo>
                <a:lnTo>
                  <a:pt x="8795" y="7402"/>
                </a:lnTo>
                <a:lnTo>
                  <a:pt x="1" y="7163"/>
                </a:lnTo>
                <a:lnTo>
                  <a:pt x="7999" y="9551"/>
                </a:lnTo>
                <a:lnTo>
                  <a:pt x="637" y="14942"/>
                </a:lnTo>
                <a:lnTo>
                  <a:pt x="8854" y="12356"/>
                </a:lnTo>
                <a:lnTo>
                  <a:pt x="8854" y="12356"/>
                </a:lnTo>
                <a:cubicBezTo>
                  <a:pt x="8854" y="12356"/>
                  <a:pt x="8158" y="19240"/>
                  <a:pt x="8417" y="19280"/>
                </a:cubicBezTo>
                <a:cubicBezTo>
                  <a:pt x="8417" y="19280"/>
                  <a:pt x="8418" y="19280"/>
                  <a:pt x="8418" y="19280"/>
                </a:cubicBezTo>
                <a:cubicBezTo>
                  <a:pt x="8702" y="19280"/>
                  <a:pt x="11063" y="12436"/>
                  <a:pt x="11063" y="12436"/>
                </a:cubicBezTo>
                <a:lnTo>
                  <a:pt x="19220" y="17867"/>
                </a:lnTo>
                <a:lnTo>
                  <a:pt x="19220" y="17867"/>
                </a:lnTo>
                <a:lnTo>
                  <a:pt x="13252" y="10824"/>
                </a:lnTo>
                <a:lnTo>
                  <a:pt x="23956" y="10864"/>
                </a:lnTo>
                <a:lnTo>
                  <a:pt x="13351" y="8337"/>
                </a:lnTo>
                <a:lnTo>
                  <a:pt x="148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oogle Shape;473;p7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474" name="Google Shape;474;p7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7"/>
          <p:cNvSpPr/>
          <p:nvPr/>
        </p:nvSpPr>
        <p:spPr>
          <a:xfrm rot="-168325">
            <a:off x="530038" y="732059"/>
            <a:ext cx="1744607" cy="1314180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7"/>
          <p:cNvSpPr/>
          <p:nvPr/>
        </p:nvSpPr>
        <p:spPr>
          <a:xfrm>
            <a:off x="5386200" y="2245899"/>
            <a:ext cx="3217342" cy="2516800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5" name="Google Shape;535;p7"/>
          <p:cNvGrpSpPr/>
          <p:nvPr/>
        </p:nvGrpSpPr>
        <p:grpSpPr>
          <a:xfrm>
            <a:off x="4724885" y="1014010"/>
            <a:ext cx="661304" cy="1130412"/>
            <a:chOff x="478350" y="474400"/>
            <a:chExt cx="344250" cy="588450"/>
          </a:xfrm>
        </p:grpSpPr>
        <p:sp>
          <p:nvSpPr>
            <p:cNvPr id="536" name="Google Shape;536;p7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7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539" name="Google Shape;539;p7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0" name="Google Shape;540;p7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541" name="Google Shape;541;p7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542" name="Google Shape;542;p7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543" name="Google Shape;543;p7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544" name="Google Shape;544;p7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545" name="Google Shape;545;p7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546" name="Google Shape;546;p7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7" name="Google Shape;547;p7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548" name="Google Shape;548;p7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549" name="Google Shape;549;p7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550" name="Google Shape;550;p7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551" name="Google Shape;551;p7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552" name="Google Shape;552;p7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7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54" name="Google Shape;554;p7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555" name="Google Shape;555;p7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556" name="Google Shape;556;p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7"/>
          <p:cNvSpPr txBox="1">
            <a:spLocks noGrp="1"/>
          </p:cNvSpPr>
          <p:nvPr>
            <p:ph type="title"/>
          </p:nvPr>
        </p:nvSpPr>
        <p:spPr>
          <a:xfrm>
            <a:off x="1107800" y="1420900"/>
            <a:ext cx="3464100" cy="14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58" name="Google Shape;558;p7"/>
          <p:cNvSpPr txBox="1">
            <a:spLocks noGrp="1"/>
          </p:cNvSpPr>
          <p:nvPr>
            <p:ph type="subTitle" idx="1"/>
          </p:nvPr>
        </p:nvSpPr>
        <p:spPr>
          <a:xfrm>
            <a:off x="1107800" y="3225200"/>
            <a:ext cx="3464100" cy="113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p8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561" name="Google Shape;561;p8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8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8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8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8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8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8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8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8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8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8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8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8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8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8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8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8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8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8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8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8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8"/>
          <p:cNvSpPr/>
          <p:nvPr/>
        </p:nvSpPr>
        <p:spPr>
          <a:xfrm>
            <a:off x="946050" y="1089175"/>
            <a:ext cx="7251900" cy="33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8"/>
          <p:cNvSpPr/>
          <p:nvPr/>
        </p:nvSpPr>
        <p:spPr>
          <a:xfrm rot="10411114">
            <a:off x="6721849" y="3323610"/>
            <a:ext cx="1549562" cy="1135557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8"/>
          <p:cNvSpPr/>
          <p:nvPr/>
        </p:nvSpPr>
        <p:spPr>
          <a:xfrm rot="1939918">
            <a:off x="821244" y="767908"/>
            <a:ext cx="1415514" cy="1066325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8"/>
          <p:cNvSpPr/>
          <p:nvPr/>
        </p:nvSpPr>
        <p:spPr>
          <a:xfrm rot="-1587840">
            <a:off x="644592" y="1357097"/>
            <a:ext cx="1056515" cy="1305738"/>
          </a:xfrm>
          <a:custGeom>
            <a:avLst/>
            <a:gdLst/>
            <a:ahLst/>
            <a:cxnLst/>
            <a:rect l="l" t="t" r="r" b="b"/>
            <a:pathLst>
              <a:path w="26881" h="33222" extrusionOk="0">
                <a:moveTo>
                  <a:pt x="9335" y="18405"/>
                </a:moveTo>
                <a:cubicBezTo>
                  <a:pt x="9327" y="18416"/>
                  <a:pt x="9319" y="18428"/>
                  <a:pt x="9312" y="18439"/>
                </a:cubicBezTo>
                <a:cubicBezTo>
                  <a:pt x="9319" y="18429"/>
                  <a:pt x="9327" y="18417"/>
                  <a:pt x="9335" y="18405"/>
                </a:cubicBezTo>
                <a:close/>
                <a:moveTo>
                  <a:pt x="8914" y="18817"/>
                </a:moveTo>
                <a:lnTo>
                  <a:pt x="8914" y="18817"/>
                </a:lnTo>
                <a:cubicBezTo>
                  <a:pt x="8904" y="18836"/>
                  <a:pt x="8895" y="18854"/>
                  <a:pt x="8887" y="18871"/>
                </a:cubicBezTo>
                <a:lnTo>
                  <a:pt x="8887" y="18871"/>
                </a:lnTo>
                <a:lnTo>
                  <a:pt x="8914" y="18817"/>
                </a:lnTo>
                <a:close/>
                <a:moveTo>
                  <a:pt x="7761" y="25656"/>
                </a:moveTo>
                <a:lnTo>
                  <a:pt x="7760" y="25661"/>
                </a:lnTo>
                <a:cubicBezTo>
                  <a:pt x="7760" y="25660"/>
                  <a:pt x="7761" y="25658"/>
                  <a:pt x="7761" y="25656"/>
                </a:cubicBezTo>
                <a:close/>
                <a:moveTo>
                  <a:pt x="7641" y="25801"/>
                </a:moveTo>
                <a:lnTo>
                  <a:pt x="7641" y="25801"/>
                </a:lnTo>
                <a:cubicBezTo>
                  <a:pt x="7633" y="25805"/>
                  <a:pt x="7626" y="25810"/>
                  <a:pt x="7619" y="25814"/>
                </a:cubicBezTo>
                <a:lnTo>
                  <a:pt x="7619" y="25814"/>
                </a:lnTo>
                <a:cubicBezTo>
                  <a:pt x="7626" y="25811"/>
                  <a:pt x="7633" y="25807"/>
                  <a:pt x="7641" y="25801"/>
                </a:cubicBezTo>
                <a:close/>
                <a:moveTo>
                  <a:pt x="2945" y="27653"/>
                </a:moveTo>
                <a:cubicBezTo>
                  <a:pt x="2938" y="27674"/>
                  <a:pt x="2932" y="27694"/>
                  <a:pt x="2925" y="27711"/>
                </a:cubicBezTo>
                <a:cubicBezTo>
                  <a:pt x="2934" y="27689"/>
                  <a:pt x="2941" y="27670"/>
                  <a:pt x="2945" y="27653"/>
                </a:cubicBezTo>
                <a:close/>
                <a:moveTo>
                  <a:pt x="3400" y="31173"/>
                </a:moveTo>
                <a:cubicBezTo>
                  <a:pt x="3395" y="31179"/>
                  <a:pt x="3389" y="31186"/>
                  <a:pt x="3383" y="31192"/>
                </a:cubicBezTo>
                <a:cubicBezTo>
                  <a:pt x="3389" y="31186"/>
                  <a:pt x="3395" y="31180"/>
                  <a:pt x="3400" y="31173"/>
                </a:cubicBezTo>
                <a:close/>
                <a:moveTo>
                  <a:pt x="2686" y="31829"/>
                </a:moveTo>
                <a:cubicBezTo>
                  <a:pt x="2666" y="31909"/>
                  <a:pt x="2587" y="31988"/>
                  <a:pt x="2468" y="32068"/>
                </a:cubicBezTo>
                <a:cubicBezTo>
                  <a:pt x="2507" y="31968"/>
                  <a:pt x="2587" y="31889"/>
                  <a:pt x="2686" y="31829"/>
                </a:cubicBezTo>
                <a:close/>
                <a:moveTo>
                  <a:pt x="2249" y="31929"/>
                </a:moveTo>
                <a:cubicBezTo>
                  <a:pt x="2288" y="31968"/>
                  <a:pt x="2308" y="32048"/>
                  <a:pt x="2288" y="32147"/>
                </a:cubicBezTo>
                <a:cubicBezTo>
                  <a:pt x="2229" y="32187"/>
                  <a:pt x="2149" y="32227"/>
                  <a:pt x="2090" y="32247"/>
                </a:cubicBezTo>
                <a:cubicBezTo>
                  <a:pt x="2090" y="32207"/>
                  <a:pt x="2090" y="32187"/>
                  <a:pt x="2090" y="32147"/>
                </a:cubicBezTo>
                <a:cubicBezTo>
                  <a:pt x="2149" y="32088"/>
                  <a:pt x="2189" y="32008"/>
                  <a:pt x="2249" y="31929"/>
                </a:cubicBezTo>
                <a:close/>
                <a:moveTo>
                  <a:pt x="25318" y="0"/>
                </a:moveTo>
                <a:cubicBezTo>
                  <a:pt x="25303" y="0"/>
                  <a:pt x="25289" y="5"/>
                  <a:pt x="25269" y="15"/>
                </a:cubicBezTo>
                <a:cubicBezTo>
                  <a:pt x="25265" y="11"/>
                  <a:pt x="25261" y="10"/>
                  <a:pt x="25257" y="10"/>
                </a:cubicBezTo>
                <a:cubicBezTo>
                  <a:pt x="25241" y="10"/>
                  <a:pt x="25225" y="39"/>
                  <a:pt x="25209" y="55"/>
                </a:cubicBezTo>
                <a:lnTo>
                  <a:pt x="25149" y="115"/>
                </a:lnTo>
                <a:cubicBezTo>
                  <a:pt x="25070" y="214"/>
                  <a:pt x="24990" y="333"/>
                  <a:pt x="24911" y="473"/>
                </a:cubicBezTo>
                <a:cubicBezTo>
                  <a:pt x="24897" y="478"/>
                  <a:pt x="24887" y="481"/>
                  <a:pt x="24880" y="481"/>
                </a:cubicBezTo>
                <a:cubicBezTo>
                  <a:pt x="24814" y="481"/>
                  <a:pt x="25002" y="254"/>
                  <a:pt x="24930" y="254"/>
                </a:cubicBezTo>
                <a:cubicBezTo>
                  <a:pt x="24791" y="532"/>
                  <a:pt x="24632" y="711"/>
                  <a:pt x="24274" y="1010"/>
                </a:cubicBezTo>
                <a:lnTo>
                  <a:pt x="24294" y="930"/>
                </a:lnTo>
                <a:lnTo>
                  <a:pt x="24294" y="930"/>
                </a:lnTo>
                <a:cubicBezTo>
                  <a:pt x="24035" y="1209"/>
                  <a:pt x="23936" y="1308"/>
                  <a:pt x="23796" y="1448"/>
                </a:cubicBezTo>
                <a:cubicBezTo>
                  <a:pt x="23657" y="1587"/>
                  <a:pt x="23518" y="1706"/>
                  <a:pt x="23379" y="1806"/>
                </a:cubicBezTo>
                <a:cubicBezTo>
                  <a:pt x="23100" y="2044"/>
                  <a:pt x="22821" y="2283"/>
                  <a:pt x="22423" y="2641"/>
                </a:cubicBezTo>
                <a:lnTo>
                  <a:pt x="22563" y="2681"/>
                </a:lnTo>
                <a:cubicBezTo>
                  <a:pt x="22404" y="2840"/>
                  <a:pt x="22344" y="2840"/>
                  <a:pt x="22244" y="2900"/>
                </a:cubicBezTo>
                <a:cubicBezTo>
                  <a:pt x="22237" y="2956"/>
                  <a:pt x="22247" y="2978"/>
                  <a:pt x="22268" y="2978"/>
                </a:cubicBezTo>
                <a:cubicBezTo>
                  <a:pt x="22344" y="2978"/>
                  <a:pt x="22566" y="2682"/>
                  <a:pt x="22650" y="2682"/>
                </a:cubicBezTo>
                <a:cubicBezTo>
                  <a:pt x="22673" y="2682"/>
                  <a:pt x="22686" y="2705"/>
                  <a:pt x="22682" y="2761"/>
                </a:cubicBezTo>
                <a:cubicBezTo>
                  <a:pt x="22291" y="2800"/>
                  <a:pt x="21593" y="3896"/>
                  <a:pt x="21248" y="3896"/>
                </a:cubicBezTo>
                <a:cubicBezTo>
                  <a:pt x="21241" y="3896"/>
                  <a:pt x="21236" y="3896"/>
                  <a:pt x="21230" y="3895"/>
                </a:cubicBezTo>
                <a:lnTo>
                  <a:pt x="21230" y="3895"/>
                </a:lnTo>
                <a:cubicBezTo>
                  <a:pt x="20991" y="4153"/>
                  <a:pt x="21389" y="3915"/>
                  <a:pt x="21150" y="4173"/>
                </a:cubicBezTo>
                <a:lnTo>
                  <a:pt x="21031" y="4193"/>
                </a:lnTo>
                <a:lnTo>
                  <a:pt x="21051" y="4333"/>
                </a:lnTo>
                <a:cubicBezTo>
                  <a:pt x="20922" y="4447"/>
                  <a:pt x="20814" y="4489"/>
                  <a:pt x="20741" y="4489"/>
                </a:cubicBezTo>
                <a:cubicBezTo>
                  <a:pt x="20712" y="4489"/>
                  <a:pt x="20689" y="4483"/>
                  <a:pt x="20673" y="4472"/>
                </a:cubicBezTo>
                <a:cubicBezTo>
                  <a:pt x="20712" y="4432"/>
                  <a:pt x="20772" y="4333"/>
                  <a:pt x="20812" y="4293"/>
                </a:cubicBezTo>
                <a:lnTo>
                  <a:pt x="20812" y="4293"/>
                </a:lnTo>
                <a:cubicBezTo>
                  <a:pt x="20553" y="4432"/>
                  <a:pt x="20295" y="4870"/>
                  <a:pt x="20195" y="4989"/>
                </a:cubicBezTo>
                <a:lnTo>
                  <a:pt x="20434" y="4790"/>
                </a:lnTo>
                <a:lnTo>
                  <a:pt x="20434" y="4790"/>
                </a:lnTo>
                <a:cubicBezTo>
                  <a:pt x="20135" y="5168"/>
                  <a:pt x="19777" y="5566"/>
                  <a:pt x="19419" y="5964"/>
                </a:cubicBezTo>
                <a:cubicBezTo>
                  <a:pt x="19081" y="6362"/>
                  <a:pt x="18743" y="6780"/>
                  <a:pt x="18504" y="7178"/>
                </a:cubicBezTo>
                <a:lnTo>
                  <a:pt x="18584" y="7178"/>
                </a:lnTo>
                <a:cubicBezTo>
                  <a:pt x="18205" y="7775"/>
                  <a:pt x="18166" y="7556"/>
                  <a:pt x="17708" y="8192"/>
                </a:cubicBezTo>
                <a:lnTo>
                  <a:pt x="17708" y="8153"/>
                </a:lnTo>
                <a:cubicBezTo>
                  <a:pt x="17648" y="8312"/>
                  <a:pt x="17549" y="8491"/>
                  <a:pt x="17410" y="8650"/>
                </a:cubicBezTo>
                <a:cubicBezTo>
                  <a:pt x="17422" y="8607"/>
                  <a:pt x="17414" y="8592"/>
                  <a:pt x="17394" y="8592"/>
                </a:cubicBezTo>
                <a:cubicBezTo>
                  <a:pt x="17345" y="8592"/>
                  <a:pt x="17221" y="8689"/>
                  <a:pt x="17174" y="8689"/>
                </a:cubicBezTo>
                <a:cubicBezTo>
                  <a:pt x="17152" y="8689"/>
                  <a:pt x="17146" y="8669"/>
                  <a:pt x="17171" y="8610"/>
                </a:cubicBezTo>
                <a:lnTo>
                  <a:pt x="17171" y="8610"/>
                </a:lnTo>
                <a:cubicBezTo>
                  <a:pt x="16773" y="9267"/>
                  <a:pt x="16992" y="8968"/>
                  <a:pt x="16833" y="9486"/>
                </a:cubicBezTo>
                <a:lnTo>
                  <a:pt x="16693" y="9525"/>
                </a:lnTo>
                <a:cubicBezTo>
                  <a:pt x="16634" y="9705"/>
                  <a:pt x="16673" y="9744"/>
                  <a:pt x="16435" y="10063"/>
                </a:cubicBezTo>
                <a:cubicBezTo>
                  <a:pt x="16479" y="9968"/>
                  <a:pt x="16467" y="9943"/>
                  <a:pt x="16435" y="9943"/>
                </a:cubicBezTo>
                <a:cubicBezTo>
                  <a:pt x="16401" y="9943"/>
                  <a:pt x="16346" y="9970"/>
                  <a:pt x="16311" y="9970"/>
                </a:cubicBezTo>
                <a:cubicBezTo>
                  <a:pt x="16274" y="9970"/>
                  <a:pt x="16260" y="9941"/>
                  <a:pt x="16315" y="9824"/>
                </a:cubicBezTo>
                <a:lnTo>
                  <a:pt x="16315" y="9824"/>
                </a:lnTo>
                <a:cubicBezTo>
                  <a:pt x="15619" y="10321"/>
                  <a:pt x="15718" y="10898"/>
                  <a:pt x="15221" y="10998"/>
                </a:cubicBezTo>
                <a:cubicBezTo>
                  <a:pt x="15217" y="11091"/>
                  <a:pt x="15239" y="11128"/>
                  <a:pt x="15275" y="11128"/>
                </a:cubicBezTo>
                <a:cubicBezTo>
                  <a:pt x="15398" y="11128"/>
                  <a:pt x="15690" y="10710"/>
                  <a:pt x="15709" y="10710"/>
                </a:cubicBezTo>
                <a:cubicBezTo>
                  <a:pt x="15712" y="10710"/>
                  <a:pt x="15709" y="10719"/>
                  <a:pt x="15699" y="10739"/>
                </a:cubicBezTo>
                <a:cubicBezTo>
                  <a:pt x="15713" y="10733"/>
                  <a:pt x="15725" y="10730"/>
                  <a:pt x="15735" y="10730"/>
                </a:cubicBezTo>
                <a:cubicBezTo>
                  <a:pt x="15842" y="10730"/>
                  <a:pt x="15644" y="11112"/>
                  <a:pt x="15480" y="11276"/>
                </a:cubicBezTo>
                <a:cubicBezTo>
                  <a:pt x="15321" y="11475"/>
                  <a:pt x="14942" y="11416"/>
                  <a:pt x="14525" y="11933"/>
                </a:cubicBezTo>
                <a:cubicBezTo>
                  <a:pt x="14564" y="11873"/>
                  <a:pt x="14564" y="11873"/>
                  <a:pt x="14604" y="11814"/>
                </a:cubicBezTo>
                <a:lnTo>
                  <a:pt x="14604" y="11814"/>
                </a:lnTo>
                <a:cubicBezTo>
                  <a:pt x="14385" y="11973"/>
                  <a:pt x="14365" y="12251"/>
                  <a:pt x="14087" y="12410"/>
                </a:cubicBezTo>
                <a:cubicBezTo>
                  <a:pt x="14107" y="12649"/>
                  <a:pt x="13848" y="12709"/>
                  <a:pt x="13968" y="12888"/>
                </a:cubicBezTo>
                <a:lnTo>
                  <a:pt x="14306" y="12391"/>
                </a:lnTo>
                <a:lnTo>
                  <a:pt x="14306" y="12391"/>
                </a:lnTo>
                <a:cubicBezTo>
                  <a:pt x="14147" y="12689"/>
                  <a:pt x="14127" y="13087"/>
                  <a:pt x="13689" y="13465"/>
                </a:cubicBezTo>
                <a:cubicBezTo>
                  <a:pt x="13689" y="13405"/>
                  <a:pt x="13749" y="13226"/>
                  <a:pt x="13789" y="13127"/>
                </a:cubicBezTo>
                <a:lnTo>
                  <a:pt x="13789" y="13127"/>
                </a:lnTo>
                <a:cubicBezTo>
                  <a:pt x="13649" y="13206"/>
                  <a:pt x="13629" y="13405"/>
                  <a:pt x="13470" y="13485"/>
                </a:cubicBezTo>
                <a:cubicBezTo>
                  <a:pt x="13351" y="13326"/>
                  <a:pt x="13888" y="12888"/>
                  <a:pt x="13987" y="12490"/>
                </a:cubicBezTo>
                <a:lnTo>
                  <a:pt x="13987" y="12490"/>
                </a:lnTo>
                <a:cubicBezTo>
                  <a:pt x="13846" y="12569"/>
                  <a:pt x="13741" y="12935"/>
                  <a:pt x="13674" y="12935"/>
                </a:cubicBezTo>
                <a:cubicBezTo>
                  <a:pt x="13657" y="12935"/>
                  <a:pt x="13642" y="12910"/>
                  <a:pt x="13629" y="12848"/>
                </a:cubicBezTo>
                <a:lnTo>
                  <a:pt x="13629" y="12848"/>
                </a:lnTo>
                <a:cubicBezTo>
                  <a:pt x="13689" y="13246"/>
                  <a:pt x="13192" y="13346"/>
                  <a:pt x="13092" y="13823"/>
                </a:cubicBezTo>
                <a:lnTo>
                  <a:pt x="13013" y="13724"/>
                </a:lnTo>
                <a:cubicBezTo>
                  <a:pt x="12993" y="13803"/>
                  <a:pt x="12933" y="13942"/>
                  <a:pt x="12853" y="14042"/>
                </a:cubicBezTo>
                <a:lnTo>
                  <a:pt x="12873" y="13763"/>
                </a:lnTo>
                <a:lnTo>
                  <a:pt x="12873" y="13763"/>
                </a:lnTo>
                <a:cubicBezTo>
                  <a:pt x="12754" y="14141"/>
                  <a:pt x="12356" y="14241"/>
                  <a:pt x="12197" y="14559"/>
                </a:cubicBezTo>
                <a:cubicBezTo>
                  <a:pt x="12360" y="14344"/>
                  <a:pt x="12432" y="14284"/>
                  <a:pt x="12472" y="14284"/>
                </a:cubicBezTo>
                <a:cubicBezTo>
                  <a:pt x="12521" y="14284"/>
                  <a:pt x="12519" y="14379"/>
                  <a:pt x="12584" y="14379"/>
                </a:cubicBezTo>
                <a:cubicBezTo>
                  <a:pt x="12605" y="14379"/>
                  <a:pt x="12634" y="14368"/>
                  <a:pt x="12674" y="14340"/>
                </a:cubicBezTo>
                <a:lnTo>
                  <a:pt x="12674" y="14340"/>
                </a:lnTo>
                <a:cubicBezTo>
                  <a:pt x="12256" y="15136"/>
                  <a:pt x="12097" y="14559"/>
                  <a:pt x="11560" y="15335"/>
                </a:cubicBezTo>
                <a:cubicBezTo>
                  <a:pt x="11629" y="15252"/>
                  <a:pt x="11766" y="15140"/>
                  <a:pt x="11816" y="15140"/>
                </a:cubicBezTo>
                <a:cubicBezTo>
                  <a:pt x="11838" y="15140"/>
                  <a:pt x="11843" y="15161"/>
                  <a:pt x="11819" y="15216"/>
                </a:cubicBezTo>
                <a:cubicBezTo>
                  <a:pt x="11699" y="15355"/>
                  <a:pt x="11500" y="15534"/>
                  <a:pt x="11381" y="15574"/>
                </a:cubicBezTo>
                <a:cubicBezTo>
                  <a:pt x="11241" y="15780"/>
                  <a:pt x="11227" y="15833"/>
                  <a:pt x="11259" y="15833"/>
                </a:cubicBezTo>
                <a:cubicBezTo>
                  <a:pt x="11293" y="15833"/>
                  <a:pt x="11384" y="15769"/>
                  <a:pt x="11428" y="15769"/>
                </a:cubicBezTo>
                <a:cubicBezTo>
                  <a:pt x="11453" y="15769"/>
                  <a:pt x="11463" y="15789"/>
                  <a:pt x="11441" y="15852"/>
                </a:cubicBezTo>
                <a:cubicBezTo>
                  <a:pt x="11182" y="15932"/>
                  <a:pt x="11282" y="16151"/>
                  <a:pt x="11142" y="16410"/>
                </a:cubicBezTo>
                <a:lnTo>
                  <a:pt x="11043" y="16330"/>
                </a:lnTo>
                <a:lnTo>
                  <a:pt x="11043" y="16330"/>
                </a:lnTo>
                <a:cubicBezTo>
                  <a:pt x="10526" y="16887"/>
                  <a:pt x="11142" y="16648"/>
                  <a:pt x="10645" y="17146"/>
                </a:cubicBezTo>
                <a:lnTo>
                  <a:pt x="10685" y="16807"/>
                </a:lnTo>
                <a:lnTo>
                  <a:pt x="10685" y="16807"/>
                </a:lnTo>
                <a:lnTo>
                  <a:pt x="10506" y="17106"/>
                </a:lnTo>
                <a:lnTo>
                  <a:pt x="10426" y="16967"/>
                </a:lnTo>
                <a:cubicBezTo>
                  <a:pt x="10287" y="17345"/>
                  <a:pt x="10187" y="17424"/>
                  <a:pt x="9929" y="17703"/>
                </a:cubicBezTo>
                <a:cubicBezTo>
                  <a:pt x="9934" y="17702"/>
                  <a:pt x="9939" y="17701"/>
                  <a:pt x="9945" y="17701"/>
                </a:cubicBezTo>
                <a:cubicBezTo>
                  <a:pt x="10051" y="17701"/>
                  <a:pt x="10079" y="17894"/>
                  <a:pt x="9889" y="18141"/>
                </a:cubicBezTo>
                <a:cubicBezTo>
                  <a:pt x="9848" y="18169"/>
                  <a:pt x="9823" y="18179"/>
                  <a:pt x="9807" y="18179"/>
                </a:cubicBezTo>
                <a:cubicBezTo>
                  <a:pt x="9778" y="18179"/>
                  <a:pt x="9778" y="18150"/>
                  <a:pt x="9766" y="18150"/>
                </a:cubicBezTo>
                <a:cubicBezTo>
                  <a:pt x="9751" y="18150"/>
                  <a:pt x="9721" y="18189"/>
                  <a:pt x="9610" y="18359"/>
                </a:cubicBezTo>
                <a:cubicBezTo>
                  <a:pt x="9610" y="18240"/>
                  <a:pt x="9590" y="18081"/>
                  <a:pt x="9809" y="17981"/>
                </a:cubicBezTo>
                <a:cubicBezTo>
                  <a:pt x="9789" y="17942"/>
                  <a:pt x="9809" y="17842"/>
                  <a:pt x="9789" y="17802"/>
                </a:cubicBezTo>
                <a:cubicBezTo>
                  <a:pt x="9587" y="17931"/>
                  <a:pt x="9435" y="18248"/>
                  <a:pt x="9335" y="18405"/>
                </a:cubicBezTo>
                <a:lnTo>
                  <a:pt x="9335" y="18405"/>
                </a:lnTo>
                <a:cubicBezTo>
                  <a:pt x="9367" y="18358"/>
                  <a:pt x="9399" y="18316"/>
                  <a:pt x="9431" y="18300"/>
                </a:cubicBezTo>
                <a:lnTo>
                  <a:pt x="9431" y="18300"/>
                </a:lnTo>
                <a:lnTo>
                  <a:pt x="9173" y="18956"/>
                </a:lnTo>
                <a:cubicBezTo>
                  <a:pt x="9151" y="18969"/>
                  <a:pt x="9136" y="18974"/>
                  <a:pt x="9124" y="18974"/>
                </a:cubicBezTo>
                <a:cubicBezTo>
                  <a:pt x="9082" y="18974"/>
                  <a:pt x="9097" y="18900"/>
                  <a:pt x="9113" y="18837"/>
                </a:cubicBezTo>
                <a:lnTo>
                  <a:pt x="9113" y="18837"/>
                </a:lnTo>
                <a:cubicBezTo>
                  <a:pt x="9033" y="18956"/>
                  <a:pt x="9033" y="19076"/>
                  <a:pt x="8914" y="19235"/>
                </a:cubicBezTo>
                <a:cubicBezTo>
                  <a:pt x="8877" y="19143"/>
                  <a:pt x="8789" y="19085"/>
                  <a:pt x="8887" y="18871"/>
                </a:cubicBezTo>
                <a:lnTo>
                  <a:pt x="8887" y="18871"/>
                </a:lnTo>
                <a:lnTo>
                  <a:pt x="8615" y="19414"/>
                </a:lnTo>
                <a:cubicBezTo>
                  <a:pt x="8567" y="19430"/>
                  <a:pt x="8397" y="19554"/>
                  <a:pt x="8349" y="19554"/>
                </a:cubicBezTo>
                <a:cubicBezTo>
                  <a:pt x="8338" y="19554"/>
                  <a:pt x="8333" y="19548"/>
                  <a:pt x="8337" y="19533"/>
                </a:cubicBezTo>
                <a:lnTo>
                  <a:pt x="8337" y="19533"/>
                </a:lnTo>
                <a:cubicBezTo>
                  <a:pt x="8078" y="19792"/>
                  <a:pt x="7979" y="20369"/>
                  <a:pt x="7621" y="20707"/>
                </a:cubicBezTo>
                <a:cubicBezTo>
                  <a:pt x="7621" y="20747"/>
                  <a:pt x="7601" y="20787"/>
                  <a:pt x="7561" y="20886"/>
                </a:cubicBezTo>
                <a:cubicBezTo>
                  <a:pt x="7282" y="21244"/>
                  <a:pt x="6944" y="21483"/>
                  <a:pt x="6745" y="22020"/>
                </a:cubicBezTo>
                <a:lnTo>
                  <a:pt x="6427" y="22160"/>
                </a:lnTo>
                <a:cubicBezTo>
                  <a:pt x="6363" y="22264"/>
                  <a:pt x="6372" y="22291"/>
                  <a:pt x="6408" y="22291"/>
                </a:cubicBezTo>
                <a:cubicBezTo>
                  <a:pt x="6446" y="22291"/>
                  <a:pt x="6512" y="22263"/>
                  <a:pt x="6558" y="22263"/>
                </a:cubicBezTo>
                <a:cubicBezTo>
                  <a:pt x="6620" y="22263"/>
                  <a:pt x="6644" y="22314"/>
                  <a:pt x="6506" y="22557"/>
                </a:cubicBezTo>
                <a:cubicBezTo>
                  <a:pt x="6413" y="22729"/>
                  <a:pt x="6356" y="22775"/>
                  <a:pt x="6313" y="22775"/>
                </a:cubicBezTo>
                <a:cubicBezTo>
                  <a:pt x="6263" y="22775"/>
                  <a:pt x="6231" y="22712"/>
                  <a:pt x="6183" y="22712"/>
                </a:cubicBezTo>
                <a:cubicBezTo>
                  <a:pt x="6167" y="22712"/>
                  <a:pt x="6149" y="22719"/>
                  <a:pt x="6128" y="22737"/>
                </a:cubicBezTo>
                <a:cubicBezTo>
                  <a:pt x="6069" y="22995"/>
                  <a:pt x="5969" y="23453"/>
                  <a:pt x="5591" y="23731"/>
                </a:cubicBezTo>
                <a:cubicBezTo>
                  <a:pt x="5651" y="23592"/>
                  <a:pt x="5731" y="23513"/>
                  <a:pt x="5810" y="23393"/>
                </a:cubicBezTo>
                <a:lnTo>
                  <a:pt x="5810" y="23393"/>
                </a:lnTo>
                <a:lnTo>
                  <a:pt x="5512" y="23612"/>
                </a:lnTo>
                <a:cubicBezTo>
                  <a:pt x="5587" y="23278"/>
                  <a:pt x="5744" y="23072"/>
                  <a:pt x="5673" y="23072"/>
                </a:cubicBezTo>
                <a:cubicBezTo>
                  <a:pt x="5651" y="23072"/>
                  <a:pt x="5607" y="23092"/>
                  <a:pt x="5532" y="23134"/>
                </a:cubicBezTo>
                <a:cubicBezTo>
                  <a:pt x="5810" y="23393"/>
                  <a:pt x="4795" y="24269"/>
                  <a:pt x="5054" y="24507"/>
                </a:cubicBezTo>
                <a:lnTo>
                  <a:pt x="4875" y="24666"/>
                </a:lnTo>
                <a:cubicBezTo>
                  <a:pt x="4915" y="24607"/>
                  <a:pt x="4895" y="24587"/>
                  <a:pt x="4935" y="24527"/>
                </a:cubicBezTo>
                <a:lnTo>
                  <a:pt x="4935" y="24527"/>
                </a:lnTo>
                <a:cubicBezTo>
                  <a:pt x="4537" y="24806"/>
                  <a:pt x="4955" y="24945"/>
                  <a:pt x="4596" y="25403"/>
                </a:cubicBezTo>
                <a:cubicBezTo>
                  <a:pt x="4504" y="25495"/>
                  <a:pt x="4421" y="25569"/>
                  <a:pt x="4387" y="25569"/>
                </a:cubicBezTo>
                <a:cubicBezTo>
                  <a:pt x="4369" y="25569"/>
                  <a:pt x="4364" y="25549"/>
                  <a:pt x="4378" y="25502"/>
                </a:cubicBezTo>
                <a:lnTo>
                  <a:pt x="4378" y="25502"/>
                </a:lnTo>
                <a:lnTo>
                  <a:pt x="4199" y="25920"/>
                </a:lnTo>
                <a:cubicBezTo>
                  <a:pt x="4172" y="25955"/>
                  <a:pt x="4150" y="25971"/>
                  <a:pt x="4137" y="25971"/>
                </a:cubicBezTo>
                <a:cubicBezTo>
                  <a:pt x="4119" y="25971"/>
                  <a:pt x="4116" y="25945"/>
                  <a:pt x="4139" y="25900"/>
                </a:cubicBezTo>
                <a:lnTo>
                  <a:pt x="4139" y="25900"/>
                </a:lnTo>
                <a:lnTo>
                  <a:pt x="3820" y="26437"/>
                </a:lnTo>
                <a:lnTo>
                  <a:pt x="3801" y="26417"/>
                </a:lnTo>
                <a:cubicBezTo>
                  <a:pt x="3801" y="26537"/>
                  <a:pt x="3741" y="26756"/>
                  <a:pt x="3721" y="26875"/>
                </a:cubicBezTo>
                <a:cubicBezTo>
                  <a:pt x="3693" y="26895"/>
                  <a:pt x="3677" y="26903"/>
                  <a:pt x="3669" y="26903"/>
                </a:cubicBezTo>
                <a:cubicBezTo>
                  <a:pt x="3639" y="26903"/>
                  <a:pt x="3718" y="26794"/>
                  <a:pt x="3688" y="26794"/>
                </a:cubicBezTo>
                <a:cubicBezTo>
                  <a:pt x="3686" y="26794"/>
                  <a:pt x="3684" y="26794"/>
                  <a:pt x="3681" y="26795"/>
                </a:cubicBezTo>
                <a:lnTo>
                  <a:pt x="3522" y="27154"/>
                </a:lnTo>
                <a:cubicBezTo>
                  <a:pt x="3508" y="27159"/>
                  <a:pt x="3496" y="27161"/>
                  <a:pt x="3486" y="27161"/>
                </a:cubicBezTo>
                <a:cubicBezTo>
                  <a:pt x="3381" y="27161"/>
                  <a:pt x="3476" y="26897"/>
                  <a:pt x="3622" y="26716"/>
                </a:cubicBezTo>
                <a:lnTo>
                  <a:pt x="3622" y="26716"/>
                </a:lnTo>
                <a:cubicBezTo>
                  <a:pt x="3124" y="26795"/>
                  <a:pt x="3522" y="27014"/>
                  <a:pt x="2925" y="27532"/>
                </a:cubicBezTo>
                <a:lnTo>
                  <a:pt x="3084" y="27213"/>
                </a:lnTo>
                <a:lnTo>
                  <a:pt x="3084" y="27213"/>
                </a:lnTo>
                <a:cubicBezTo>
                  <a:pt x="2786" y="27273"/>
                  <a:pt x="2706" y="27551"/>
                  <a:pt x="2368" y="27810"/>
                </a:cubicBezTo>
                <a:cubicBezTo>
                  <a:pt x="2438" y="27782"/>
                  <a:pt x="2763" y="27558"/>
                  <a:pt x="2895" y="27558"/>
                </a:cubicBezTo>
                <a:cubicBezTo>
                  <a:pt x="2940" y="27558"/>
                  <a:pt x="2963" y="27584"/>
                  <a:pt x="2945" y="27653"/>
                </a:cubicBezTo>
                <a:lnTo>
                  <a:pt x="2945" y="27653"/>
                </a:lnTo>
                <a:cubicBezTo>
                  <a:pt x="2980" y="27544"/>
                  <a:pt x="3024" y="27389"/>
                  <a:pt x="3124" y="27372"/>
                </a:cubicBezTo>
                <a:lnTo>
                  <a:pt x="3124" y="27372"/>
                </a:lnTo>
                <a:cubicBezTo>
                  <a:pt x="3164" y="27551"/>
                  <a:pt x="3064" y="27591"/>
                  <a:pt x="2925" y="27711"/>
                </a:cubicBezTo>
                <a:cubicBezTo>
                  <a:pt x="2846" y="27790"/>
                  <a:pt x="2746" y="27910"/>
                  <a:pt x="2686" y="28128"/>
                </a:cubicBezTo>
                <a:cubicBezTo>
                  <a:pt x="2672" y="28121"/>
                  <a:pt x="2658" y="28118"/>
                  <a:pt x="2644" y="28118"/>
                </a:cubicBezTo>
                <a:cubicBezTo>
                  <a:pt x="2547" y="28118"/>
                  <a:pt x="2470" y="28294"/>
                  <a:pt x="2348" y="28487"/>
                </a:cubicBezTo>
                <a:lnTo>
                  <a:pt x="2209" y="28387"/>
                </a:lnTo>
                <a:cubicBezTo>
                  <a:pt x="2090" y="28646"/>
                  <a:pt x="2169" y="28686"/>
                  <a:pt x="2149" y="28865"/>
                </a:cubicBezTo>
                <a:cubicBezTo>
                  <a:pt x="1977" y="29089"/>
                  <a:pt x="1849" y="29104"/>
                  <a:pt x="1728" y="29104"/>
                </a:cubicBezTo>
                <a:cubicBezTo>
                  <a:pt x="1709" y="29104"/>
                  <a:pt x="1690" y="29103"/>
                  <a:pt x="1672" y="29103"/>
                </a:cubicBezTo>
                <a:cubicBezTo>
                  <a:pt x="1581" y="29230"/>
                  <a:pt x="1580" y="29263"/>
                  <a:pt x="1614" y="29263"/>
                </a:cubicBezTo>
                <a:cubicBezTo>
                  <a:pt x="1652" y="29263"/>
                  <a:pt x="1733" y="29222"/>
                  <a:pt x="1781" y="29222"/>
                </a:cubicBezTo>
                <a:cubicBezTo>
                  <a:pt x="1832" y="29222"/>
                  <a:pt x="1846" y="29269"/>
                  <a:pt x="1731" y="29461"/>
                </a:cubicBezTo>
                <a:cubicBezTo>
                  <a:pt x="1433" y="29780"/>
                  <a:pt x="1333" y="30078"/>
                  <a:pt x="1134" y="30556"/>
                </a:cubicBezTo>
                <a:cubicBezTo>
                  <a:pt x="1077" y="30613"/>
                  <a:pt x="1046" y="30634"/>
                  <a:pt x="1029" y="30634"/>
                </a:cubicBezTo>
                <a:cubicBezTo>
                  <a:pt x="987" y="30634"/>
                  <a:pt x="1034" y="30508"/>
                  <a:pt x="996" y="30508"/>
                </a:cubicBezTo>
                <a:cubicBezTo>
                  <a:pt x="991" y="30508"/>
                  <a:pt x="984" y="30511"/>
                  <a:pt x="975" y="30516"/>
                </a:cubicBezTo>
                <a:lnTo>
                  <a:pt x="936" y="30814"/>
                </a:lnTo>
                <a:cubicBezTo>
                  <a:pt x="920" y="30838"/>
                  <a:pt x="907" y="30846"/>
                  <a:pt x="898" y="30846"/>
                </a:cubicBezTo>
                <a:cubicBezTo>
                  <a:pt x="883" y="30846"/>
                  <a:pt x="876" y="30827"/>
                  <a:pt x="876" y="30814"/>
                </a:cubicBezTo>
                <a:lnTo>
                  <a:pt x="876" y="30814"/>
                </a:lnTo>
                <a:cubicBezTo>
                  <a:pt x="796" y="31033"/>
                  <a:pt x="995" y="30914"/>
                  <a:pt x="836" y="31232"/>
                </a:cubicBezTo>
                <a:cubicBezTo>
                  <a:pt x="936" y="31411"/>
                  <a:pt x="219" y="31690"/>
                  <a:pt x="160" y="32187"/>
                </a:cubicBezTo>
                <a:lnTo>
                  <a:pt x="140" y="32187"/>
                </a:lnTo>
                <a:lnTo>
                  <a:pt x="359" y="32844"/>
                </a:lnTo>
                <a:cubicBezTo>
                  <a:pt x="398" y="32884"/>
                  <a:pt x="359" y="32904"/>
                  <a:pt x="339" y="32923"/>
                </a:cubicBezTo>
                <a:lnTo>
                  <a:pt x="319" y="32923"/>
                </a:lnTo>
                <a:lnTo>
                  <a:pt x="80" y="32147"/>
                </a:lnTo>
                <a:cubicBezTo>
                  <a:pt x="60" y="32108"/>
                  <a:pt x="60" y="32068"/>
                  <a:pt x="20" y="32068"/>
                </a:cubicBezTo>
                <a:cubicBezTo>
                  <a:pt x="20" y="32088"/>
                  <a:pt x="0" y="32108"/>
                  <a:pt x="20" y="32108"/>
                </a:cubicBezTo>
                <a:lnTo>
                  <a:pt x="319" y="32983"/>
                </a:lnTo>
                <a:cubicBezTo>
                  <a:pt x="836" y="33043"/>
                  <a:pt x="936" y="33102"/>
                  <a:pt x="1493" y="33102"/>
                </a:cubicBezTo>
                <a:lnTo>
                  <a:pt x="1711" y="33222"/>
                </a:lnTo>
                <a:lnTo>
                  <a:pt x="1950" y="33023"/>
                </a:lnTo>
                <a:lnTo>
                  <a:pt x="1950" y="33023"/>
                </a:lnTo>
                <a:cubicBezTo>
                  <a:pt x="1905" y="33057"/>
                  <a:pt x="1873" y="33071"/>
                  <a:pt x="1851" y="33071"/>
                </a:cubicBezTo>
                <a:cubicBezTo>
                  <a:pt x="1794" y="33071"/>
                  <a:pt x="1802" y="32978"/>
                  <a:pt x="1831" y="32864"/>
                </a:cubicBezTo>
                <a:cubicBezTo>
                  <a:pt x="1871" y="32685"/>
                  <a:pt x="1970" y="32466"/>
                  <a:pt x="2030" y="32287"/>
                </a:cubicBezTo>
                <a:cubicBezTo>
                  <a:pt x="2010" y="32287"/>
                  <a:pt x="1990" y="32287"/>
                  <a:pt x="1970" y="32307"/>
                </a:cubicBezTo>
                <a:cubicBezTo>
                  <a:pt x="1990" y="32267"/>
                  <a:pt x="2030" y="32227"/>
                  <a:pt x="2050" y="32207"/>
                </a:cubicBezTo>
                <a:lnTo>
                  <a:pt x="2050" y="32207"/>
                </a:lnTo>
                <a:cubicBezTo>
                  <a:pt x="2030" y="32227"/>
                  <a:pt x="2030" y="32247"/>
                  <a:pt x="2030" y="32287"/>
                </a:cubicBezTo>
                <a:cubicBezTo>
                  <a:pt x="2050" y="32267"/>
                  <a:pt x="2070" y="32267"/>
                  <a:pt x="2090" y="32247"/>
                </a:cubicBezTo>
                <a:lnTo>
                  <a:pt x="2090" y="32247"/>
                </a:lnTo>
                <a:cubicBezTo>
                  <a:pt x="2090" y="32426"/>
                  <a:pt x="2050" y="32645"/>
                  <a:pt x="2149" y="32685"/>
                </a:cubicBezTo>
                <a:cubicBezTo>
                  <a:pt x="2169" y="32645"/>
                  <a:pt x="2209" y="32545"/>
                  <a:pt x="2269" y="32466"/>
                </a:cubicBezTo>
                <a:lnTo>
                  <a:pt x="2269" y="32466"/>
                </a:lnTo>
                <a:cubicBezTo>
                  <a:pt x="2249" y="32525"/>
                  <a:pt x="2249" y="32565"/>
                  <a:pt x="2288" y="32565"/>
                </a:cubicBezTo>
                <a:cubicBezTo>
                  <a:pt x="2308" y="32545"/>
                  <a:pt x="2328" y="32446"/>
                  <a:pt x="2348" y="32366"/>
                </a:cubicBezTo>
                <a:lnTo>
                  <a:pt x="2567" y="32366"/>
                </a:lnTo>
                <a:lnTo>
                  <a:pt x="2527" y="32307"/>
                </a:lnTo>
                <a:lnTo>
                  <a:pt x="3064" y="31809"/>
                </a:lnTo>
                <a:cubicBezTo>
                  <a:pt x="3224" y="31272"/>
                  <a:pt x="3283" y="30755"/>
                  <a:pt x="3721" y="30058"/>
                </a:cubicBezTo>
                <a:lnTo>
                  <a:pt x="3721" y="30058"/>
                </a:lnTo>
                <a:cubicBezTo>
                  <a:pt x="3701" y="30297"/>
                  <a:pt x="3880" y="30237"/>
                  <a:pt x="4000" y="30337"/>
                </a:cubicBezTo>
                <a:cubicBezTo>
                  <a:pt x="3727" y="30415"/>
                  <a:pt x="3664" y="30874"/>
                  <a:pt x="3400" y="31173"/>
                </a:cubicBezTo>
                <a:lnTo>
                  <a:pt x="3400" y="31173"/>
                </a:lnTo>
                <a:cubicBezTo>
                  <a:pt x="3450" y="31120"/>
                  <a:pt x="3485" y="31101"/>
                  <a:pt x="3509" y="31101"/>
                </a:cubicBezTo>
                <a:cubicBezTo>
                  <a:pt x="3545" y="31101"/>
                  <a:pt x="3553" y="31147"/>
                  <a:pt x="3542" y="31192"/>
                </a:cubicBezTo>
                <a:lnTo>
                  <a:pt x="3880" y="30496"/>
                </a:lnTo>
                <a:cubicBezTo>
                  <a:pt x="3899" y="30511"/>
                  <a:pt x="3917" y="30518"/>
                  <a:pt x="3935" y="30518"/>
                </a:cubicBezTo>
                <a:cubicBezTo>
                  <a:pt x="4013" y="30518"/>
                  <a:pt x="4093" y="30394"/>
                  <a:pt x="4238" y="30297"/>
                </a:cubicBezTo>
                <a:cubicBezTo>
                  <a:pt x="3920" y="30257"/>
                  <a:pt x="4437" y="29740"/>
                  <a:pt x="4557" y="29461"/>
                </a:cubicBezTo>
                <a:lnTo>
                  <a:pt x="4557" y="29461"/>
                </a:lnTo>
                <a:cubicBezTo>
                  <a:pt x="4636" y="29501"/>
                  <a:pt x="4676" y="29601"/>
                  <a:pt x="4417" y="29899"/>
                </a:cubicBezTo>
                <a:cubicBezTo>
                  <a:pt x="4835" y="29680"/>
                  <a:pt x="4497" y="29282"/>
                  <a:pt x="4875" y="29064"/>
                </a:cubicBezTo>
                <a:lnTo>
                  <a:pt x="4875" y="29064"/>
                </a:lnTo>
                <a:cubicBezTo>
                  <a:pt x="4835" y="29123"/>
                  <a:pt x="4795" y="29163"/>
                  <a:pt x="4795" y="29223"/>
                </a:cubicBezTo>
                <a:cubicBezTo>
                  <a:pt x="4863" y="29037"/>
                  <a:pt x="5132" y="28735"/>
                  <a:pt x="5211" y="28735"/>
                </a:cubicBezTo>
                <a:cubicBezTo>
                  <a:pt x="5225" y="28735"/>
                  <a:pt x="5233" y="28744"/>
                  <a:pt x="5233" y="28765"/>
                </a:cubicBezTo>
                <a:lnTo>
                  <a:pt x="5173" y="28845"/>
                </a:lnTo>
                <a:cubicBezTo>
                  <a:pt x="5571" y="28387"/>
                  <a:pt x="6308" y="27372"/>
                  <a:pt x="6188" y="27173"/>
                </a:cubicBezTo>
                <a:lnTo>
                  <a:pt x="6188" y="27173"/>
                </a:lnTo>
                <a:cubicBezTo>
                  <a:pt x="6208" y="27193"/>
                  <a:pt x="6347" y="27392"/>
                  <a:pt x="6367" y="27452"/>
                </a:cubicBezTo>
                <a:lnTo>
                  <a:pt x="6407" y="26537"/>
                </a:lnTo>
                <a:cubicBezTo>
                  <a:pt x="6487" y="26457"/>
                  <a:pt x="6546" y="26358"/>
                  <a:pt x="6626" y="26278"/>
                </a:cubicBezTo>
                <a:cubicBezTo>
                  <a:pt x="6825" y="26378"/>
                  <a:pt x="7044" y="26457"/>
                  <a:pt x="6885" y="26795"/>
                </a:cubicBezTo>
                <a:cubicBezTo>
                  <a:pt x="7004" y="26696"/>
                  <a:pt x="7143" y="26577"/>
                  <a:pt x="7282" y="26278"/>
                </a:cubicBezTo>
                <a:lnTo>
                  <a:pt x="7282" y="26278"/>
                </a:lnTo>
                <a:cubicBezTo>
                  <a:pt x="7251" y="26297"/>
                  <a:pt x="7200" y="26306"/>
                  <a:pt x="7149" y="26306"/>
                </a:cubicBezTo>
                <a:cubicBezTo>
                  <a:pt x="7039" y="26306"/>
                  <a:pt x="6924" y="26266"/>
                  <a:pt x="6964" y="26198"/>
                </a:cubicBezTo>
                <a:cubicBezTo>
                  <a:pt x="7355" y="26042"/>
                  <a:pt x="7228" y="26059"/>
                  <a:pt x="7619" y="25814"/>
                </a:cubicBezTo>
                <a:lnTo>
                  <a:pt x="7619" y="25814"/>
                </a:lnTo>
                <a:cubicBezTo>
                  <a:pt x="7610" y="25818"/>
                  <a:pt x="7602" y="25819"/>
                  <a:pt x="7594" y="25819"/>
                </a:cubicBezTo>
                <a:cubicBezTo>
                  <a:pt x="7490" y="25819"/>
                  <a:pt x="7403" y="25558"/>
                  <a:pt x="7541" y="25403"/>
                </a:cubicBezTo>
                <a:lnTo>
                  <a:pt x="7541" y="25403"/>
                </a:lnTo>
                <a:cubicBezTo>
                  <a:pt x="7561" y="25461"/>
                  <a:pt x="7771" y="25577"/>
                  <a:pt x="7761" y="25656"/>
                </a:cubicBezTo>
                <a:lnTo>
                  <a:pt x="7761" y="25656"/>
                </a:lnTo>
                <a:lnTo>
                  <a:pt x="7875" y="25048"/>
                </a:lnTo>
                <a:lnTo>
                  <a:pt x="7875" y="25048"/>
                </a:lnTo>
                <a:cubicBezTo>
                  <a:pt x="7868" y="25130"/>
                  <a:pt x="7960" y="25171"/>
                  <a:pt x="8067" y="25171"/>
                </a:cubicBezTo>
                <a:cubicBezTo>
                  <a:pt x="8117" y="25171"/>
                  <a:pt x="8170" y="25162"/>
                  <a:pt x="8218" y="25144"/>
                </a:cubicBezTo>
                <a:lnTo>
                  <a:pt x="8218" y="25144"/>
                </a:lnTo>
                <a:cubicBezTo>
                  <a:pt x="8216" y="25144"/>
                  <a:pt x="8214" y="25145"/>
                  <a:pt x="8213" y="25145"/>
                </a:cubicBezTo>
                <a:cubicBezTo>
                  <a:pt x="8156" y="25145"/>
                  <a:pt x="8537" y="24743"/>
                  <a:pt x="8596" y="24607"/>
                </a:cubicBezTo>
                <a:lnTo>
                  <a:pt x="8596" y="24607"/>
                </a:lnTo>
                <a:lnTo>
                  <a:pt x="8397" y="24766"/>
                </a:lnTo>
                <a:cubicBezTo>
                  <a:pt x="8834" y="24269"/>
                  <a:pt x="8476" y="23990"/>
                  <a:pt x="8874" y="23493"/>
                </a:cubicBezTo>
                <a:cubicBezTo>
                  <a:pt x="8874" y="23564"/>
                  <a:pt x="8965" y="23726"/>
                  <a:pt x="9105" y="23726"/>
                </a:cubicBezTo>
                <a:cubicBezTo>
                  <a:pt x="9160" y="23726"/>
                  <a:pt x="9224" y="23700"/>
                  <a:pt x="9292" y="23632"/>
                </a:cubicBezTo>
                <a:cubicBezTo>
                  <a:pt x="9272" y="23532"/>
                  <a:pt x="9232" y="23254"/>
                  <a:pt x="9232" y="22936"/>
                </a:cubicBezTo>
                <a:cubicBezTo>
                  <a:pt x="9391" y="22756"/>
                  <a:pt x="9551" y="22557"/>
                  <a:pt x="9690" y="22359"/>
                </a:cubicBezTo>
                <a:lnTo>
                  <a:pt x="9690" y="22359"/>
                </a:lnTo>
                <a:cubicBezTo>
                  <a:pt x="9650" y="22737"/>
                  <a:pt x="9590" y="23134"/>
                  <a:pt x="9531" y="23393"/>
                </a:cubicBezTo>
                <a:cubicBezTo>
                  <a:pt x="9730" y="23254"/>
                  <a:pt x="9650" y="23413"/>
                  <a:pt x="9869" y="23115"/>
                </a:cubicBezTo>
                <a:cubicBezTo>
                  <a:pt x="9881" y="23109"/>
                  <a:pt x="9892" y="23107"/>
                  <a:pt x="9900" y="23107"/>
                </a:cubicBezTo>
                <a:cubicBezTo>
                  <a:pt x="9980" y="23107"/>
                  <a:pt x="9844" y="23360"/>
                  <a:pt x="9789" y="23433"/>
                </a:cubicBezTo>
                <a:lnTo>
                  <a:pt x="10346" y="22796"/>
                </a:lnTo>
                <a:cubicBezTo>
                  <a:pt x="10187" y="22717"/>
                  <a:pt x="10625" y="22160"/>
                  <a:pt x="10486" y="22100"/>
                </a:cubicBezTo>
                <a:lnTo>
                  <a:pt x="10486" y="22100"/>
                </a:lnTo>
                <a:lnTo>
                  <a:pt x="10048" y="22955"/>
                </a:lnTo>
                <a:cubicBezTo>
                  <a:pt x="9889" y="22876"/>
                  <a:pt x="9988" y="22219"/>
                  <a:pt x="10386" y="21762"/>
                </a:cubicBezTo>
                <a:cubicBezTo>
                  <a:pt x="10402" y="21754"/>
                  <a:pt x="10417" y="21750"/>
                  <a:pt x="10430" y="21750"/>
                </a:cubicBezTo>
                <a:cubicBezTo>
                  <a:pt x="10550" y="21750"/>
                  <a:pt x="10571" y="22042"/>
                  <a:pt x="10625" y="22060"/>
                </a:cubicBezTo>
                <a:cubicBezTo>
                  <a:pt x="10625" y="21961"/>
                  <a:pt x="10884" y="21543"/>
                  <a:pt x="10963" y="21523"/>
                </a:cubicBezTo>
                <a:lnTo>
                  <a:pt x="10963" y="21523"/>
                </a:lnTo>
                <a:lnTo>
                  <a:pt x="10864" y="21782"/>
                </a:lnTo>
                <a:cubicBezTo>
                  <a:pt x="11142" y="21563"/>
                  <a:pt x="11043" y="21205"/>
                  <a:pt x="11421" y="21006"/>
                </a:cubicBezTo>
                <a:cubicBezTo>
                  <a:pt x="11520" y="20886"/>
                  <a:pt x="11859" y="20807"/>
                  <a:pt x="11799" y="20727"/>
                </a:cubicBezTo>
                <a:lnTo>
                  <a:pt x="11799" y="20727"/>
                </a:lnTo>
                <a:cubicBezTo>
                  <a:pt x="11775" y="20732"/>
                  <a:pt x="11750" y="20735"/>
                  <a:pt x="11724" y="20735"/>
                </a:cubicBezTo>
                <a:cubicBezTo>
                  <a:pt x="11552" y="20735"/>
                  <a:pt x="11335" y="20629"/>
                  <a:pt x="11162" y="20508"/>
                </a:cubicBezTo>
                <a:cubicBezTo>
                  <a:pt x="11262" y="20369"/>
                  <a:pt x="11361" y="20250"/>
                  <a:pt x="11461" y="20130"/>
                </a:cubicBezTo>
                <a:lnTo>
                  <a:pt x="11520" y="20190"/>
                </a:lnTo>
                <a:lnTo>
                  <a:pt x="11560" y="20110"/>
                </a:lnTo>
                <a:lnTo>
                  <a:pt x="11520" y="20070"/>
                </a:lnTo>
                <a:cubicBezTo>
                  <a:pt x="11620" y="19951"/>
                  <a:pt x="11719" y="19812"/>
                  <a:pt x="11819" y="19692"/>
                </a:cubicBezTo>
                <a:cubicBezTo>
                  <a:pt x="11950" y="19730"/>
                  <a:pt x="11852" y="20136"/>
                  <a:pt x="12005" y="20136"/>
                </a:cubicBezTo>
                <a:cubicBezTo>
                  <a:pt x="12015" y="20136"/>
                  <a:pt x="12025" y="20134"/>
                  <a:pt x="12038" y="20130"/>
                </a:cubicBezTo>
                <a:cubicBezTo>
                  <a:pt x="12018" y="20090"/>
                  <a:pt x="12038" y="19951"/>
                  <a:pt x="12058" y="19891"/>
                </a:cubicBezTo>
                <a:cubicBezTo>
                  <a:pt x="12079" y="19879"/>
                  <a:pt x="12096" y="19874"/>
                  <a:pt x="12110" y="19874"/>
                </a:cubicBezTo>
                <a:cubicBezTo>
                  <a:pt x="12150" y="19874"/>
                  <a:pt x="12164" y="19911"/>
                  <a:pt x="12193" y="19911"/>
                </a:cubicBezTo>
                <a:cubicBezTo>
                  <a:pt x="12219" y="19911"/>
                  <a:pt x="12257" y="19882"/>
                  <a:pt x="12336" y="19772"/>
                </a:cubicBezTo>
                <a:cubicBezTo>
                  <a:pt x="12249" y="19657"/>
                  <a:pt x="12509" y="19447"/>
                  <a:pt x="12482" y="19447"/>
                </a:cubicBezTo>
                <a:cubicBezTo>
                  <a:pt x="12473" y="19447"/>
                  <a:pt x="12422" y="19477"/>
                  <a:pt x="12296" y="19553"/>
                </a:cubicBezTo>
                <a:cubicBezTo>
                  <a:pt x="12455" y="19295"/>
                  <a:pt x="12535" y="19334"/>
                  <a:pt x="12754" y="19036"/>
                </a:cubicBezTo>
                <a:lnTo>
                  <a:pt x="12754" y="19036"/>
                </a:lnTo>
                <a:cubicBezTo>
                  <a:pt x="12750" y="19037"/>
                  <a:pt x="12746" y="19037"/>
                  <a:pt x="12743" y="19037"/>
                </a:cubicBezTo>
                <a:cubicBezTo>
                  <a:pt x="12654" y="19037"/>
                  <a:pt x="12656" y="18808"/>
                  <a:pt x="12694" y="18578"/>
                </a:cubicBezTo>
                <a:cubicBezTo>
                  <a:pt x="12774" y="18479"/>
                  <a:pt x="12873" y="18379"/>
                  <a:pt x="12953" y="18280"/>
                </a:cubicBezTo>
                <a:cubicBezTo>
                  <a:pt x="12953" y="18280"/>
                  <a:pt x="12973" y="18260"/>
                  <a:pt x="12973" y="18260"/>
                </a:cubicBezTo>
                <a:cubicBezTo>
                  <a:pt x="13391" y="17782"/>
                  <a:pt x="13669" y="17564"/>
                  <a:pt x="14047" y="17086"/>
                </a:cubicBezTo>
                <a:cubicBezTo>
                  <a:pt x="14105" y="17072"/>
                  <a:pt x="14235" y="16974"/>
                  <a:pt x="14296" y="16974"/>
                </a:cubicBezTo>
                <a:cubicBezTo>
                  <a:pt x="14319" y="16974"/>
                  <a:pt x="14331" y="16988"/>
                  <a:pt x="14326" y="17026"/>
                </a:cubicBezTo>
                <a:cubicBezTo>
                  <a:pt x="14346" y="16947"/>
                  <a:pt x="14346" y="16847"/>
                  <a:pt x="14465" y="16688"/>
                </a:cubicBezTo>
                <a:cubicBezTo>
                  <a:pt x="14516" y="16661"/>
                  <a:pt x="14546" y="16650"/>
                  <a:pt x="14561" y="16650"/>
                </a:cubicBezTo>
                <a:cubicBezTo>
                  <a:pt x="14641" y="16650"/>
                  <a:pt x="14348" y="16940"/>
                  <a:pt x="14480" y="16940"/>
                </a:cubicBezTo>
                <a:cubicBezTo>
                  <a:pt x="14495" y="16940"/>
                  <a:pt x="14516" y="16936"/>
                  <a:pt x="14545" y="16927"/>
                </a:cubicBezTo>
                <a:cubicBezTo>
                  <a:pt x="14485" y="16847"/>
                  <a:pt x="14724" y="16469"/>
                  <a:pt x="14843" y="16230"/>
                </a:cubicBezTo>
                <a:cubicBezTo>
                  <a:pt x="14836" y="16229"/>
                  <a:pt x="14829" y="16228"/>
                  <a:pt x="14822" y="16228"/>
                </a:cubicBezTo>
                <a:cubicBezTo>
                  <a:pt x="14647" y="16228"/>
                  <a:pt x="14441" y="16697"/>
                  <a:pt x="14326" y="16927"/>
                </a:cubicBezTo>
                <a:cubicBezTo>
                  <a:pt x="14266" y="16887"/>
                  <a:pt x="14246" y="16788"/>
                  <a:pt x="14246" y="16668"/>
                </a:cubicBezTo>
                <a:cubicBezTo>
                  <a:pt x="14644" y="16171"/>
                  <a:pt x="15042" y="15673"/>
                  <a:pt x="15440" y="15176"/>
                </a:cubicBezTo>
                <a:cubicBezTo>
                  <a:pt x="15758" y="14897"/>
                  <a:pt x="16415" y="13982"/>
                  <a:pt x="16912" y="13564"/>
                </a:cubicBezTo>
                <a:cubicBezTo>
                  <a:pt x="16952" y="13465"/>
                  <a:pt x="17012" y="13346"/>
                  <a:pt x="16992" y="13286"/>
                </a:cubicBezTo>
                <a:cubicBezTo>
                  <a:pt x="17390" y="12808"/>
                  <a:pt x="17768" y="12351"/>
                  <a:pt x="18166" y="11873"/>
                </a:cubicBezTo>
                <a:cubicBezTo>
                  <a:pt x="18305" y="11714"/>
                  <a:pt x="18444" y="11555"/>
                  <a:pt x="18564" y="11396"/>
                </a:cubicBezTo>
                <a:cubicBezTo>
                  <a:pt x="18584" y="11416"/>
                  <a:pt x="18584" y="11436"/>
                  <a:pt x="18623" y="11436"/>
                </a:cubicBezTo>
                <a:lnTo>
                  <a:pt x="18782" y="11137"/>
                </a:lnTo>
                <a:cubicBezTo>
                  <a:pt x="18782" y="11137"/>
                  <a:pt x="18782" y="11137"/>
                  <a:pt x="18802" y="11117"/>
                </a:cubicBezTo>
                <a:lnTo>
                  <a:pt x="18802" y="11117"/>
                </a:lnTo>
                <a:cubicBezTo>
                  <a:pt x="18818" y="11148"/>
                  <a:pt x="18797" y="11215"/>
                  <a:pt x="18825" y="11215"/>
                </a:cubicBezTo>
                <a:cubicBezTo>
                  <a:pt x="18833" y="11215"/>
                  <a:pt x="18844" y="11210"/>
                  <a:pt x="18862" y="11197"/>
                </a:cubicBezTo>
                <a:cubicBezTo>
                  <a:pt x="18842" y="11177"/>
                  <a:pt x="18842" y="11117"/>
                  <a:pt x="18862" y="11038"/>
                </a:cubicBezTo>
                <a:cubicBezTo>
                  <a:pt x="18981" y="10918"/>
                  <a:pt x="19081" y="10779"/>
                  <a:pt x="19180" y="10660"/>
                </a:cubicBezTo>
                <a:cubicBezTo>
                  <a:pt x="19200" y="10640"/>
                  <a:pt x="19220" y="10640"/>
                  <a:pt x="19220" y="10640"/>
                </a:cubicBezTo>
                <a:cubicBezTo>
                  <a:pt x="19240" y="10620"/>
                  <a:pt x="19240" y="10600"/>
                  <a:pt x="19240" y="10600"/>
                </a:cubicBezTo>
                <a:cubicBezTo>
                  <a:pt x="19320" y="10500"/>
                  <a:pt x="19419" y="10381"/>
                  <a:pt x="19499" y="10282"/>
                </a:cubicBezTo>
                <a:cubicBezTo>
                  <a:pt x="19519" y="10282"/>
                  <a:pt x="19539" y="10262"/>
                  <a:pt x="19558" y="10242"/>
                </a:cubicBezTo>
                <a:cubicBezTo>
                  <a:pt x="19578" y="10202"/>
                  <a:pt x="19618" y="10182"/>
                  <a:pt x="19638" y="10142"/>
                </a:cubicBezTo>
                <a:cubicBezTo>
                  <a:pt x="22324" y="6959"/>
                  <a:pt x="24731" y="4293"/>
                  <a:pt x="26323" y="2840"/>
                </a:cubicBezTo>
                <a:cubicBezTo>
                  <a:pt x="26338" y="2846"/>
                  <a:pt x="26350" y="2849"/>
                  <a:pt x="26360" y="2849"/>
                </a:cubicBezTo>
                <a:cubicBezTo>
                  <a:pt x="26417" y="2849"/>
                  <a:pt x="26420" y="2778"/>
                  <a:pt x="26407" y="2778"/>
                </a:cubicBezTo>
                <a:cubicBezTo>
                  <a:pt x="26406" y="2778"/>
                  <a:pt x="26404" y="2779"/>
                  <a:pt x="26403" y="2781"/>
                </a:cubicBezTo>
                <a:cubicBezTo>
                  <a:pt x="26562" y="2621"/>
                  <a:pt x="26741" y="2482"/>
                  <a:pt x="26880" y="2363"/>
                </a:cubicBezTo>
                <a:lnTo>
                  <a:pt x="26761" y="2243"/>
                </a:lnTo>
                <a:cubicBezTo>
                  <a:pt x="26761" y="2243"/>
                  <a:pt x="26482" y="2064"/>
                  <a:pt x="26144" y="1786"/>
                </a:cubicBezTo>
                <a:cubicBezTo>
                  <a:pt x="26124" y="1607"/>
                  <a:pt x="26084" y="1428"/>
                  <a:pt x="26184" y="1368"/>
                </a:cubicBezTo>
                <a:cubicBezTo>
                  <a:pt x="26045" y="1328"/>
                  <a:pt x="25925" y="1209"/>
                  <a:pt x="25786" y="950"/>
                </a:cubicBezTo>
                <a:cubicBezTo>
                  <a:pt x="25667" y="711"/>
                  <a:pt x="25527" y="333"/>
                  <a:pt x="25368" y="15"/>
                </a:cubicBezTo>
                <a:cubicBezTo>
                  <a:pt x="25348" y="5"/>
                  <a:pt x="25333" y="0"/>
                  <a:pt x="2531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8"/>
          <p:cNvSpPr/>
          <p:nvPr/>
        </p:nvSpPr>
        <p:spPr>
          <a:xfrm rot="-1662243">
            <a:off x="1053152" y="1448485"/>
            <a:ext cx="662913" cy="773659"/>
          </a:xfrm>
          <a:custGeom>
            <a:avLst/>
            <a:gdLst/>
            <a:ahLst/>
            <a:cxnLst/>
            <a:rect l="l" t="t" r="r" b="b"/>
            <a:pathLst>
              <a:path w="23339" h="27238" extrusionOk="0">
                <a:moveTo>
                  <a:pt x="7819" y="15440"/>
                </a:moveTo>
                <a:cubicBezTo>
                  <a:pt x="7814" y="15449"/>
                  <a:pt x="7810" y="15458"/>
                  <a:pt x="7806" y="15466"/>
                </a:cubicBezTo>
                <a:lnTo>
                  <a:pt x="7806" y="15466"/>
                </a:lnTo>
                <a:lnTo>
                  <a:pt x="7819" y="15440"/>
                </a:lnTo>
                <a:close/>
                <a:moveTo>
                  <a:pt x="7502" y="21482"/>
                </a:moveTo>
                <a:lnTo>
                  <a:pt x="7501" y="21488"/>
                </a:lnTo>
                <a:cubicBezTo>
                  <a:pt x="7502" y="21486"/>
                  <a:pt x="7502" y="21484"/>
                  <a:pt x="7502" y="21482"/>
                </a:cubicBezTo>
                <a:close/>
                <a:moveTo>
                  <a:pt x="7402" y="21607"/>
                </a:moveTo>
                <a:cubicBezTo>
                  <a:pt x="7400" y="21608"/>
                  <a:pt x="7398" y="21609"/>
                  <a:pt x="7396" y="21610"/>
                </a:cubicBezTo>
                <a:lnTo>
                  <a:pt x="7396" y="21610"/>
                </a:lnTo>
                <a:cubicBezTo>
                  <a:pt x="7398" y="21609"/>
                  <a:pt x="7400" y="21608"/>
                  <a:pt x="7402" y="21607"/>
                </a:cubicBezTo>
                <a:close/>
                <a:moveTo>
                  <a:pt x="2105" y="22387"/>
                </a:moveTo>
                <a:cubicBezTo>
                  <a:pt x="2100" y="22400"/>
                  <a:pt x="2095" y="22413"/>
                  <a:pt x="2089" y="22423"/>
                </a:cubicBezTo>
                <a:cubicBezTo>
                  <a:pt x="2096" y="22410"/>
                  <a:pt x="2101" y="22398"/>
                  <a:pt x="2105" y="22387"/>
                </a:cubicBezTo>
                <a:close/>
                <a:moveTo>
                  <a:pt x="2845" y="26522"/>
                </a:moveTo>
                <a:lnTo>
                  <a:pt x="2845" y="26522"/>
                </a:lnTo>
                <a:cubicBezTo>
                  <a:pt x="2806" y="26621"/>
                  <a:pt x="2706" y="26701"/>
                  <a:pt x="2607" y="26760"/>
                </a:cubicBezTo>
                <a:cubicBezTo>
                  <a:pt x="2666" y="26661"/>
                  <a:pt x="2746" y="26581"/>
                  <a:pt x="2845" y="26522"/>
                </a:cubicBezTo>
                <a:close/>
                <a:moveTo>
                  <a:pt x="21627" y="0"/>
                </a:moveTo>
                <a:cubicBezTo>
                  <a:pt x="21568" y="40"/>
                  <a:pt x="21508" y="80"/>
                  <a:pt x="21468" y="139"/>
                </a:cubicBezTo>
                <a:cubicBezTo>
                  <a:pt x="21349" y="139"/>
                  <a:pt x="21548" y="40"/>
                  <a:pt x="21468" y="20"/>
                </a:cubicBezTo>
                <a:lnTo>
                  <a:pt x="21468" y="20"/>
                </a:lnTo>
                <a:cubicBezTo>
                  <a:pt x="21409" y="100"/>
                  <a:pt x="21329" y="179"/>
                  <a:pt x="21170" y="239"/>
                </a:cubicBezTo>
                <a:cubicBezTo>
                  <a:pt x="21110" y="299"/>
                  <a:pt x="21030" y="378"/>
                  <a:pt x="20931" y="458"/>
                </a:cubicBezTo>
                <a:lnTo>
                  <a:pt x="20951" y="418"/>
                </a:lnTo>
                <a:lnTo>
                  <a:pt x="20951" y="418"/>
                </a:lnTo>
                <a:cubicBezTo>
                  <a:pt x="20851" y="517"/>
                  <a:pt x="20772" y="617"/>
                  <a:pt x="20692" y="716"/>
                </a:cubicBezTo>
                <a:cubicBezTo>
                  <a:pt x="20633" y="796"/>
                  <a:pt x="20593" y="856"/>
                  <a:pt x="20533" y="915"/>
                </a:cubicBezTo>
                <a:cubicBezTo>
                  <a:pt x="20414" y="1035"/>
                  <a:pt x="20314" y="1134"/>
                  <a:pt x="20215" y="1234"/>
                </a:cubicBezTo>
                <a:cubicBezTo>
                  <a:pt x="19996" y="1453"/>
                  <a:pt x="19757" y="1651"/>
                  <a:pt x="19439" y="1990"/>
                </a:cubicBezTo>
                <a:lnTo>
                  <a:pt x="19578" y="2010"/>
                </a:lnTo>
                <a:cubicBezTo>
                  <a:pt x="19439" y="2149"/>
                  <a:pt x="19379" y="2149"/>
                  <a:pt x="19300" y="2209"/>
                </a:cubicBezTo>
                <a:cubicBezTo>
                  <a:pt x="19300" y="2257"/>
                  <a:pt x="19310" y="2276"/>
                  <a:pt x="19328" y="2276"/>
                </a:cubicBezTo>
                <a:cubicBezTo>
                  <a:pt x="19395" y="2276"/>
                  <a:pt x="19562" y="2013"/>
                  <a:pt x="19648" y="2013"/>
                </a:cubicBezTo>
                <a:cubicBezTo>
                  <a:pt x="19672" y="2013"/>
                  <a:pt x="19690" y="2034"/>
                  <a:pt x="19697" y="2089"/>
                </a:cubicBezTo>
                <a:cubicBezTo>
                  <a:pt x="19346" y="2109"/>
                  <a:pt x="18823" y="3085"/>
                  <a:pt x="18502" y="3085"/>
                </a:cubicBezTo>
                <a:cubicBezTo>
                  <a:pt x="18496" y="3085"/>
                  <a:pt x="18490" y="3085"/>
                  <a:pt x="18484" y="3084"/>
                </a:cubicBezTo>
                <a:lnTo>
                  <a:pt x="18484" y="3084"/>
                </a:lnTo>
                <a:cubicBezTo>
                  <a:pt x="18285" y="3303"/>
                  <a:pt x="18643" y="3104"/>
                  <a:pt x="18444" y="3323"/>
                </a:cubicBezTo>
                <a:lnTo>
                  <a:pt x="18344" y="3343"/>
                </a:lnTo>
                <a:lnTo>
                  <a:pt x="18364" y="3462"/>
                </a:lnTo>
                <a:cubicBezTo>
                  <a:pt x="18266" y="3561"/>
                  <a:pt x="18167" y="3600"/>
                  <a:pt x="18104" y="3600"/>
                </a:cubicBezTo>
                <a:cubicBezTo>
                  <a:pt x="18078" y="3600"/>
                  <a:pt x="18058" y="3593"/>
                  <a:pt x="18046" y="3581"/>
                </a:cubicBezTo>
                <a:cubicBezTo>
                  <a:pt x="18066" y="3542"/>
                  <a:pt x="18106" y="3462"/>
                  <a:pt x="18146" y="3422"/>
                </a:cubicBezTo>
                <a:lnTo>
                  <a:pt x="18146" y="3422"/>
                </a:lnTo>
                <a:cubicBezTo>
                  <a:pt x="17927" y="3542"/>
                  <a:pt x="17728" y="3940"/>
                  <a:pt x="17648" y="4019"/>
                </a:cubicBezTo>
                <a:lnTo>
                  <a:pt x="17847" y="3860"/>
                </a:lnTo>
                <a:lnTo>
                  <a:pt x="17847" y="3860"/>
                </a:lnTo>
                <a:cubicBezTo>
                  <a:pt x="17389" y="4517"/>
                  <a:pt x="16653" y="5213"/>
                  <a:pt x="16275" y="5929"/>
                </a:cubicBezTo>
                <a:lnTo>
                  <a:pt x="16355" y="5909"/>
                </a:lnTo>
                <a:lnTo>
                  <a:pt x="16355" y="5909"/>
                </a:lnTo>
                <a:cubicBezTo>
                  <a:pt x="16056" y="6446"/>
                  <a:pt x="15997" y="6247"/>
                  <a:pt x="15619" y="6785"/>
                </a:cubicBezTo>
                <a:lnTo>
                  <a:pt x="15619" y="6765"/>
                </a:lnTo>
                <a:cubicBezTo>
                  <a:pt x="15579" y="6904"/>
                  <a:pt x="15499" y="7043"/>
                  <a:pt x="15360" y="7183"/>
                </a:cubicBezTo>
                <a:cubicBezTo>
                  <a:pt x="15374" y="7142"/>
                  <a:pt x="15366" y="7128"/>
                  <a:pt x="15346" y="7128"/>
                </a:cubicBezTo>
                <a:cubicBezTo>
                  <a:pt x="15303" y="7128"/>
                  <a:pt x="15200" y="7200"/>
                  <a:pt x="15154" y="7200"/>
                </a:cubicBezTo>
                <a:cubicBezTo>
                  <a:pt x="15130" y="7200"/>
                  <a:pt x="15120" y="7181"/>
                  <a:pt x="15141" y="7123"/>
                </a:cubicBezTo>
                <a:lnTo>
                  <a:pt x="15141" y="7123"/>
                </a:lnTo>
                <a:cubicBezTo>
                  <a:pt x="14823" y="7700"/>
                  <a:pt x="15002" y="7421"/>
                  <a:pt x="14902" y="7899"/>
                </a:cubicBezTo>
                <a:lnTo>
                  <a:pt x="14763" y="7919"/>
                </a:lnTo>
                <a:cubicBezTo>
                  <a:pt x="14743" y="8078"/>
                  <a:pt x="14763" y="8118"/>
                  <a:pt x="14564" y="8396"/>
                </a:cubicBezTo>
                <a:cubicBezTo>
                  <a:pt x="14606" y="8305"/>
                  <a:pt x="14589" y="8286"/>
                  <a:pt x="14553" y="8286"/>
                </a:cubicBezTo>
                <a:cubicBezTo>
                  <a:pt x="14527" y="8286"/>
                  <a:pt x="14490" y="8296"/>
                  <a:pt x="14461" y="8296"/>
                </a:cubicBezTo>
                <a:cubicBezTo>
                  <a:pt x="14416" y="8296"/>
                  <a:pt x="14386" y="8273"/>
                  <a:pt x="14425" y="8158"/>
                </a:cubicBezTo>
                <a:lnTo>
                  <a:pt x="14425" y="8158"/>
                </a:lnTo>
                <a:cubicBezTo>
                  <a:pt x="13828" y="8536"/>
                  <a:pt x="13928" y="9073"/>
                  <a:pt x="13490" y="9113"/>
                </a:cubicBezTo>
                <a:cubicBezTo>
                  <a:pt x="13490" y="9203"/>
                  <a:pt x="13513" y="9238"/>
                  <a:pt x="13550" y="9238"/>
                </a:cubicBezTo>
                <a:cubicBezTo>
                  <a:pt x="13662" y="9238"/>
                  <a:pt x="13897" y="8906"/>
                  <a:pt x="13929" y="8906"/>
                </a:cubicBezTo>
                <a:cubicBezTo>
                  <a:pt x="13934" y="8906"/>
                  <a:pt x="13934" y="8914"/>
                  <a:pt x="13928" y="8933"/>
                </a:cubicBezTo>
                <a:cubicBezTo>
                  <a:pt x="13939" y="8929"/>
                  <a:pt x="13949" y="8927"/>
                  <a:pt x="13957" y="8927"/>
                </a:cubicBezTo>
                <a:cubicBezTo>
                  <a:pt x="14061" y="8927"/>
                  <a:pt x="13896" y="9263"/>
                  <a:pt x="13748" y="9411"/>
                </a:cubicBezTo>
                <a:cubicBezTo>
                  <a:pt x="13609" y="9570"/>
                  <a:pt x="13231" y="9471"/>
                  <a:pt x="12893" y="9908"/>
                </a:cubicBezTo>
                <a:cubicBezTo>
                  <a:pt x="12913" y="9869"/>
                  <a:pt x="12913" y="9849"/>
                  <a:pt x="12953" y="9809"/>
                </a:cubicBezTo>
                <a:lnTo>
                  <a:pt x="12953" y="9809"/>
                </a:lnTo>
                <a:cubicBezTo>
                  <a:pt x="12754" y="9928"/>
                  <a:pt x="12754" y="10167"/>
                  <a:pt x="12495" y="10306"/>
                </a:cubicBezTo>
                <a:cubicBezTo>
                  <a:pt x="12535" y="10505"/>
                  <a:pt x="12276" y="10545"/>
                  <a:pt x="12415" y="10704"/>
                </a:cubicBezTo>
                <a:lnTo>
                  <a:pt x="12714" y="10286"/>
                </a:lnTo>
                <a:lnTo>
                  <a:pt x="12714" y="10286"/>
                </a:lnTo>
                <a:cubicBezTo>
                  <a:pt x="12555" y="10545"/>
                  <a:pt x="12575" y="10903"/>
                  <a:pt x="12177" y="11202"/>
                </a:cubicBezTo>
                <a:cubicBezTo>
                  <a:pt x="12177" y="11142"/>
                  <a:pt x="12216" y="11003"/>
                  <a:pt x="12256" y="10903"/>
                </a:cubicBezTo>
                <a:lnTo>
                  <a:pt x="12256" y="10903"/>
                </a:lnTo>
                <a:cubicBezTo>
                  <a:pt x="12117" y="10983"/>
                  <a:pt x="12117" y="11142"/>
                  <a:pt x="11978" y="11202"/>
                </a:cubicBezTo>
                <a:cubicBezTo>
                  <a:pt x="11838" y="11042"/>
                  <a:pt x="12336" y="10704"/>
                  <a:pt x="12415" y="10366"/>
                </a:cubicBezTo>
                <a:lnTo>
                  <a:pt x="12415" y="10366"/>
                </a:lnTo>
                <a:cubicBezTo>
                  <a:pt x="12290" y="10413"/>
                  <a:pt x="12201" y="10721"/>
                  <a:pt x="12130" y="10721"/>
                </a:cubicBezTo>
                <a:cubicBezTo>
                  <a:pt x="12112" y="10721"/>
                  <a:pt x="12094" y="10699"/>
                  <a:pt x="12077" y="10645"/>
                </a:cubicBezTo>
                <a:lnTo>
                  <a:pt x="12077" y="10645"/>
                </a:lnTo>
                <a:cubicBezTo>
                  <a:pt x="12157" y="11003"/>
                  <a:pt x="11699" y="11042"/>
                  <a:pt x="11620" y="11480"/>
                </a:cubicBezTo>
                <a:lnTo>
                  <a:pt x="11540" y="11381"/>
                </a:lnTo>
                <a:cubicBezTo>
                  <a:pt x="11520" y="11421"/>
                  <a:pt x="11480" y="11560"/>
                  <a:pt x="11421" y="11639"/>
                </a:cubicBezTo>
                <a:lnTo>
                  <a:pt x="11421" y="11381"/>
                </a:lnTo>
                <a:cubicBezTo>
                  <a:pt x="11321" y="11719"/>
                  <a:pt x="10943" y="11759"/>
                  <a:pt x="10824" y="12037"/>
                </a:cubicBezTo>
                <a:cubicBezTo>
                  <a:pt x="10961" y="11864"/>
                  <a:pt x="11025" y="11814"/>
                  <a:pt x="11062" y="11814"/>
                </a:cubicBezTo>
                <a:cubicBezTo>
                  <a:pt x="11112" y="11814"/>
                  <a:pt x="11113" y="11906"/>
                  <a:pt x="11182" y="11906"/>
                </a:cubicBezTo>
                <a:cubicBezTo>
                  <a:pt x="11202" y="11906"/>
                  <a:pt x="11227" y="11898"/>
                  <a:pt x="11261" y="11878"/>
                </a:cubicBezTo>
                <a:lnTo>
                  <a:pt x="11261" y="11878"/>
                </a:lnTo>
                <a:cubicBezTo>
                  <a:pt x="10903" y="12555"/>
                  <a:pt x="10744" y="12037"/>
                  <a:pt x="10267" y="12654"/>
                </a:cubicBezTo>
                <a:cubicBezTo>
                  <a:pt x="10320" y="12587"/>
                  <a:pt x="10428" y="12511"/>
                  <a:pt x="10474" y="12511"/>
                </a:cubicBezTo>
                <a:cubicBezTo>
                  <a:pt x="10497" y="12511"/>
                  <a:pt x="10505" y="12529"/>
                  <a:pt x="10485" y="12574"/>
                </a:cubicBezTo>
                <a:cubicBezTo>
                  <a:pt x="10366" y="12694"/>
                  <a:pt x="10187" y="12813"/>
                  <a:pt x="10088" y="12853"/>
                </a:cubicBezTo>
                <a:cubicBezTo>
                  <a:pt x="9948" y="13024"/>
                  <a:pt x="9938" y="13064"/>
                  <a:pt x="9974" y="13064"/>
                </a:cubicBezTo>
                <a:cubicBezTo>
                  <a:pt x="10006" y="13064"/>
                  <a:pt x="10075" y="13032"/>
                  <a:pt x="10118" y="13032"/>
                </a:cubicBezTo>
                <a:cubicBezTo>
                  <a:pt x="10150" y="13032"/>
                  <a:pt x="10168" y="13050"/>
                  <a:pt x="10147" y="13112"/>
                </a:cubicBezTo>
                <a:cubicBezTo>
                  <a:pt x="9908" y="13151"/>
                  <a:pt x="10008" y="13350"/>
                  <a:pt x="9889" y="13569"/>
                </a:cubicBezTo>
                <a:lnTo>
                  <a:pt x="9789" y="13490"/>
                </a:lnTo>
                <a:lnTo>
                  <a:pt x="9789" y="13490"/>
                </a:lnTo>
                <a:cubicBezTo>
                  <a:pt x="9312" y="13927"/>
                  <a:pt x="9889" y="13788"/>
                  <a:pt x="9431" y="14166"/>
                </a:cubicBezTo>
                <a:lnTo>
                  <a:pt x="9451" y="13868"/>
                </a:lnTo>
                <a:lnTo>
                  <a:pt x="9292" y="14126"/>
                </a:lnTo>
                <a:lnTo>
                  <a:pt x="9232" y="13987"/>
                </a:lnTo>
                <a:cubicBezTo>
                  <a:pt x="9093" y="14305"/>
                  <a:pt x="9013" y="14365"/>
                  <a:pt x="8774" y="14584"/>
                </a:cubicBezTo>
                <a:cubicBezTo>
                  <a:pt x="8894" y="14584"/>
                  <a:pt x="8934" y="14763"/>
                  <a:pt x="8735" y="14982"/>
                </a:cubicBezTo>
                <a:cubicBezTo>
                  <a:pt x="8702" y="15000"/>
                  <a:pt x="8681" y="15006"/>
                  <a:pt x="8666" y="15006"/>
                </a:cubicBezTo>
                <a:cubicBezTo>
                  <a:pt x="8634" y="15006"/>
                  <a:pt x="8634" y="14976"/>
                  <a:pt x="8620" y="14976"/>
                </a:cubicBezTo>
                <a:cubicBezTo>
                  <a:pt x="8606" y="14976"/>
                  <a:pt x="8575" y="15009"/>
                  <a:pt x="8476" y="15141"/>
                </a:cubicBezTo>
                <a:cubicBezTo>
                  <a:pt x="8476" y="15022"/>
                  <a:pt x="8456" y="14882"/>
                  <a:pt x="8655" y="14823"/>
                </a:cubicBezTo>
                <a:cubicBezTo>
                  <a:pt x="8635" y="14783"/>
                  <a:pt x="8655" y="14703"/>
                  <a:pt x="8635" y="14664"/>
                </a:cubicBezTo>
                <a:cubicBezTo>
                  <a:pt x="8436" y="14763"/>
                  <a:pt x="8297" y="15042"/>
                  <a:pt x="8197" y="15161"/>
                </a:cubicBezTo>
                <a:cubicBezTo>
                  <a:pt x="8237" y="15121"/>
                  <a:pt x="8277" y="15062"/>
                  <a:pt x="8317" y="15062"/>
                </a:cubicBezTo>
                <a:lnTo>
                  <a:pt x="8078" y="15619"/>
                </a:lnTo>
                <a:cubicBezTo>
                  <a:pt x="8068" y="15621"/>
                  <a:pt x="8058" y="15622"/>
                  <a:pt x="8050" y="15622"/>
                </a:cubicBezTo>
                <a:cubicBezTo>
                  <a:pt x="7983" y="15622"/>
                  <a:pt x="8001" y="15551"/>
                  <a:pt x="8018" y="15479"/>
                </a:cubicBezTo>
                <a:lnTo>
                  <a:pt x="8018" y="15479"/>
                </a:lnTo>
                <a:cubicBezTo>
                  <a:pt x="7959" y="15579"/>
                  <a:pt x="7939" y="15678"/>
                  <a:pt x="7839" y="15818"/>
                </a:cubicBezTo>
                <a:cubicBezTo>
                  <a:pt x="7801" y="15722"/>
                  <a:pt x="7708" y="15663"/>
                  <a:pt x="7806" y="15466"/>
                </a:cubicBezTo>
                <a:lnTo>
                  <a:pt x="7806" y="15466"/>
                </a:lnTo>
                <a:lnTo>
                  <a:pt x="7561" y="15937"/>
                </a:lnTo>
                <a:cubicBezTo>
                  <a:pt x="7514" y="15937"/>
                  <a:pt x="7372" y="16021"/>
                  <a:pt x="7320" y="16021"/>
                </a:cubicBezTo>
                <a:cubicBezTo>
                  <a:pt x="7305" y="16021"/>
                  <a:pt x="7298" y="16014"/>
                  <a:pt x="7302" y="15997"/>
                </a:cubicBezTo>
                <a:lnTo>
                  <a:pt x="7302" y="15997"/>
                </a:lnTo>
                <a:cubicBezTo>
                  <a:pt x="7043" y="16196"/>
                  <a:pt x="6964" y="16693"/>
                  <a:pt x="6626" y="16952"/>
                </a:cubicBezTo>
                <a:cubicBezTo>
                  <a:pt x="6626" y="16991"/>
                  <a:pt x="6626" y="17031"/>
                  <a:pt x="6566" y="17111"/>
                </a:cubicBezTo>
                <a:cubicBezTo>
                  <a:pt x="6307" y="17389"/>
                  <a:pt x="5989" y="17549"/>
                  <a:pt x="5810" y="17986"/>
                </a:cubicBezTo>
                <a:lnTo>
                  <a:pt x="5492" y="18066"/>
                </a:lnTo>
                <a:cubicBezTo>
                  <a:pt x="5424" y="18167"/>
                  <a:pt x="5450" y="18186"/>
                  <a:pt x="5502" y="18186"/>
                </a:cubicBezTo>
                <a:cubicBezTo>
                  <a:pt x="5532" y="18186"/>
                  <a:pt x="5570" y="18180"/>
                  <a:pt x="5603" y="18180"/>
                </a:cubicBezTo>
                <a:cubicBezTo>
                  <a:pt x="5680" y="18180"/>
                  <a:pt x="5727" y="18214"/>
                  <a:pt x="5571" y="18444"/>
                </a:cubicBezTo>
                <a:cubicBezTo>
                  <a:pt x="5485" y="18574"/>
                  <a:pt x="5432" y="18612"/>
                  <a:pt x="5394" y="18612"/>
                </a:cubicBezTo>
                <a:cubicBezTo>
                  <a:pt x="5338" y="18612"/>
                  <a:pt x="5312" y="18531"/>
                  <a:pt x="5254" y="18531"/>
                </a:cubicBezTo>
                <a:cubicBezTo>
                  <a:pt x="5242" y="18531"/>
                  <a:pt x="5229" y="18534"/>
                  <a:pt x="5213" y="18543"/>
                </a:cubicBezTo>
                <a:cubicBezTo>
                  <a:pt x="5153" y="18762"/>
                  <a:pt x="5054" y="19160"/>
                  <a:pt x="4696" y="19359"/>
                </a:cubicBezTo>
                <a:cubicBezTo>
                  <a:pt x="4755" y="19240"/>
                  <a:pt x="4835" y="19180"/>
                  <a:pt x="4895" y="19081"/>
                </a:cubicBezTo>
                <a:lnTo>
                  <a:pt x="4895" y="19081"/>
                </a:lnTo>
                <a:lnTo>
                  <a:pt x="4636" y="19220"/>
                </a:lnTo>
                <a:cubicBezTo>
                  <a:pt x="4716" y="18932"/>
                  <a:pt x="4873" y="18773"/>
                  <a:pt x="4777" y="18773"/>
                </a:cubicBezTo>
                <a:cubicBezTo>
                  <a:pt x="4753" y="18773"/>
                  <a:pt x="4715" y="18782"/>
                  <a:pt x="4656" y="18802"/>
                </a:cubicBezTo>
                <a:cubicBezTo>
                  <a:pt x="4895" y="19081"/>
                  <a:pt x="3940" y="19697"/>
                  <a:pt x="4178" y="19956"/>
                </a:cubicBezTo>
                <a:lnTo>
                  <a:pt x="3999" y="20055"/>
                </a:lnTo>
                <a:cubicBezTo>
                  <a:pt x="4039" y="20016"/>
                  <a:pt x="4039" y="19996"/>
                  <a:pt x="4079" y="19956"/>
                </a:cubicBezTo>
                <a:lnTo>
                  <a:pt x="4079" y="19956"/>
                </a:lnTo>
                <a:cubicBezTo>
                  <a:pt x="3701" y="20135"/>
                  <a:pt x="4079" y="20334"/>
                  <a:pt x="3721" y="20672"/>
                </a:cubicBezTo>
                <a:cubicBezTo>
                  <a:pt x="3648" y="20733"/>
                  <a:pt x="3576" y="20778"/>
                  <a:pt x="3539" y="20778"/>
                </a:cubicBezTo>
                <a:cubicBezTo>
                  <a:pt x="3515" y="20778"/>
                  <a:pt x="3506" y="20759"/>
                  <a:pt x="3522" y="20712"/>
                </a:cubicBezTo>
                <a:lnTo>
                  <a:pt x="3522" y="20712"/>
                </a:lnTo>
                <a:lnTo>
                  <a:pt x="3343" y="21050"/>
                </a:lnTo>
                <a:cubicBezTo>
                  <a:pt x="3319" y="21082"/>
                  <a:pt x="3298" y="21095"/>
                  <a:pt x="3284" y="21095"/>
                </a:cubicBezTo>
                <a:cubicBezTo>
                  <a:pt x="3264" y="21095"/>
                  <a:pt x="3259" y="21066"/>
                  <a:pt x="3283" y="21030"/>
                </a:cubicBezTo>
                <a:lnTo>
                  <a:pt x="3283" y="21030"/>
                </a:lnTo>
                <a:lnTo>
                  <a:pt x="2965" y="21448"/>
                </a:lnTo>
                <a:lnTo>
                  <a:pt x="2945" y="21428"/>
                </a:lnTo>
                <a:cubicBezTo>
                  <a:pt x="2945" y="21528"/>
                  <a:pt x="2885" y="21727"/>
                  <a:pt x="2845" y="21826"/>
                </a:cubicBezTo>
                <a:cubicBezTo>
                  <a:pt x="2821" y="21842"/>
                  <a:pt x="2808" y="21849"/>
                  <a:pt x="2801" y="21849"/>
                </a:cubicBezTo>
                <a:cubicBezTo>
                  <a:pt x="2774" y="21849"/>
                  <a:pt x="2853" y="21747"/>
                  <a:pt x="2806" y="21747"/>
                </a:cubicBezTo>
                <a:lnTo>
                  <a:pt x="2666" y="22045"/>
                </a:lnTo>
                <a:cubicBezTo>
                  <a:pt x="2660" y="22046"/>
                  <a:pt x="2654" y="22046"/>
                  <a:pt x="2649" y="22046"/>
                </a:cubicBezTo>
                <a:cubicBezTo>
                  <a:pt x="2517" y="22046"/>
                  <a:pt x="2633" y="21820"/>
                  <a:pt x="2786" y="21667"/>
                </a:cubicBezTo>
                <a:cubicBezTo>
                  <a:pt x="2769" y="21666"/>
                  <a:pt x="2754" y="21666"/>
                  <a:pt x="2740" y="21666"/>
                </a:cubicBezTo>
                <a:cubicBezTo>
                  <a:pt x="2331" y="21666"/>
                  <a:pt x="2647" y="21937"/>
                  <a:pt x="2089" y="22264"/>
                </a:cubicBezTo>
                <a:lnTo>
                  <a:pt x="2248" y="22005"/>
                </a:lnTo>
                <a:cubicBezTo>
                  <a:pt x="1970" y="22005"/>
                  <a:pt x="1870" y="22244"/>
                  <a:pt x="1552" y="22403"/>
                </a:cubicBezTo>
                <a:cubicBezTo>
                  <a:pt x="1629" y="22390"/>
                  <a:pt x="1893" y="22271"/>
                  <a:pt x="2031" y="22271"/>
                </a:cubicBezTo>
                <a:cubicBezTo>
                  <a:pt x="2100" y="22271"/>
                  <a:pt x="2137" y="22301"/>
                  <a:pt x="2105" y="22387"/>
                </a:cubicBezTo>
                <a:lnTo>
                  <a:pt x="2105" y="22387"/>
                </a:lnTo>
                <a:cubicBezTo>
                  <a:pt x="2141" y="22299"/>
                  <a:pt x="2182" y="22164"/>
                  <a:pt x="2268" y="22164"/>
                </a:cubicBezTo>
                <a:cubicBezTo>
                  <a:pt x="2328" y="22344"/>
                  <a:pt x="2229" y="22344"/>
                  <a:pt x="2089" y="22423"/>
                </a:cubicBezTo>
                <a:cubicBezTo>
                  <a:pt x="2010" y="22483"/>
                  <a:pt x="1910" y="22562"/>
                  <a:pt x="1831" y="22761"/>
                </a:cubicBezTo>
                <a:cubicBezTo>
                  <a:pt x="1811" y="22746"/>
                  <a:pt x="1792" y="22738"/>
                  <a:pt x="1773" y="22738"/>
                </a:cubicBezTo>
                <a:cubicBezTo>
                  <a:pt x="1697" y="22738"/>
                  <a:pt x="1620" y="22856"/>
                  <a:pt x="1492" y="23000"/>
                </a:cubicBezTo>
                <a:lnTo>
                  <a:pt x="1393" y="22881"/>
                </a:lnTo>
                <a:cubicBezTo>
                  <a:pt x="1254" y="23100"/>
                  <a:pt x="1333" y="23139"/>
                  <a:pt x="1293" y="23299"/>
                </a:cubicBezTo>
                <a:cubicBezTo>
                  <a:pt x="1179" y="23401"/>
                  <a:pt x="1085" y="23432"/>
                  <a:pt x="1002" y="23432"/>
                </a:cubicBezTo>
                <a:cubicBezTo>
                  <a:pt x="941" y="23432"/>
                  <a:pt x="887" y="23415"/>
                  <a:pt x="836" y="23398"/>
                </a:cubicBezTo>
                <a:cubicBezTo>
                  <a:pt x="727" y="23514"/>
                  <a:pt x="745" y="23535"/>
                  <a:pt x="796" y="23535"/>
                </a:cubicBezTo>
                <a:cubicBezTo>
                  <a:pt x="826" y="23535"/>
                  <a:pt x="866" y="23528"/>
                  <a:pt x="900" y="23528"/>
                </a:cubicBezTo>
                <a:cubicBezTo>
                  <a:pt x="969" y="23528"/>
                  <a:pt x="1012" y="23557"/>
                  <a:pt x="876" y="23736"/>
                </a:cubicBezTo>
                <a:cubicBezTo>
                  <a:pt x="796" y="23776"/>
                  <a:pt x="736" y="23836"/>
                  <a:pt x="677" y="23895"/>
                </a:cubicBezTo>
                <a:cubicBezTo>
                  <a:pt x="657" y="23935"/>
                  <a:pt x="637" y="23955"/>
                  <a:pt x="597" y="23995"/>
                </a:cubicBezTo>
                <a:cubicBezTo>
                  <a:pt x="557" y="24035"/>
                  <a:pt x="517" y="24075"/>
                  <a:pt x="478" y="24134"/>
                </a:cubicBezTo>
                <a:cubicBezTo>
                  <a:pt x="398" y="24234"/>
                  <a:pt x="318" y="24333"/>
                  <a:pt x="239" y="24453"/>
                </a:cubicBezTo>
                <a:cubicBezTo>
                  <a:pt x="219" y="24512"/>
                  <a:pt x="120" y="24552"/>
                  <a:pt x="239" y="24651"/>
                </a:cubicBezTo>
                <a:cubicBezTo>
                  <a:pt x="279" y="24691"/>
                  <a:pt x="318" y="24731"/>
                  <a:pt x="358" y="24771"/>
                </a:cubicBezTo>
                <a:cubicBezTo>
                  <a:pt x="378" y="24811"/>
                  <a:pt x="338" y="24831"/>
                  <a:pt x="338" y="24850"/>
                </a:cubicBezTo>
                <a:cubicBezTo>
                  <a:pt x="288" y="24926"/>
                  <a:pt x="266" y="24949"/>
                  <a:pt x="257" y="24949"/>
                </a:cubicBezTo>
                <a:cubicBezTo>
                  <a:pt x="240" y="24949"/>
                  <a:pt x="265" y="24875"/>
                  <a:pt x="254" y="24875"/>
                </a:cubicBezTo>
                <a:cubicBezTo>
                  <a:pt x="252" y="24875"/>
                  <a:pt x="247" y="24880"/>
                  <a:pt x="239" y="24890"/>
                </a:cubicBezTo>
                <a:cubicBezTo>
                  <a:pt x="219" y="24970"/>
                  <a:pt x="199" y="25030"/>
                  <a:pt x="179" y="25089"/>
                </a:cubicBezTo>
                <a:cubicBezTo>
                  <a:pt x="168" y="25113"/>
                  <a:pt x="156" y="25122"/>
                  <a:pt x="148" y="25122"/>
                </a:cubicBezTo>
                <a:cubicBezTo>
                  <a:pt x="143" y="25122"/>
                  <a:pt x="139" y="25117"/>
                  <a:pt x="139" y="25109"/>
                </a:cubicBezTo>
                <a:lnTo>
                  <a:pt x="139" y="25109"/>
                </a:lnTo>
                <a:cubicBezTo>
                  <a:pt x="80" y="25248"/>
                  <a:pt x="179" y="25149"/>
                  <a:pt x="80" y="25288"/>
                </a:cubicBezTo>
                <a:cubicBezTo>
                  <a:pt x="80" y="25308"/>
                  <a:pt x="60" y="25308"/>
                  <a:pt x="40" y="25328"/>
                </a:cubicBezTo>
                <a:cubicBezTo>
                  <a:pt x="40" y="25348"/>
                  <a:pt x="40" y="25348"/>
                  <a:pt x="40" y="25348"/>
                </a:cubicBezTo>
                <a:cubicBezTo>
                  <a:pt x="20" y="25368"/>
                  <a:pt x="20" y="25368"/>
                  <a:pt x="20" y="25368"/>
                </a:cubicBezTo>
                <a:lnTo>
                  <a:pt x="0" y="25368"/>
                </a:lnTo>
                <a:lnTo>
                  <a:pt x="20" y="25388"/>
                </a:lnTo>
                <a:cubicBezTo>
                  <a:pt x="40" y="25427"/>
                  <a:pt x="60" y="25467"/>
                  <a:pt x="80" y="25527"/>
                </a:cubicBezTo>
                <a:cubicBezTo>
                  <a:pt x="120" y="25646"/>
                  <a:pt x="100" y="25825"/>
                  <a:pt x="159" y="25965"/>
                </a:cubicBezTo>
                <a:cubicBezTo>
                  <a:pt x="259" y="26004"/>
                  <a:pt x="358" y="26044"/>
                  <a:pt x="458" y="26064"/>
                </a:cubicBezTo>
                <a:cubicBezTo>
                  <a:pt x="537" y="26164"/>
                  <a:pt x="318" y="26104"/>
                  <a:pt x="279" y="26164"/>
                </a:cubicBezTo>
                <a:cubicBezTo>
                  <a:pt x="1094" y="26442"/>
                  <a:pt x="995" y="26422"/>
                  <a:pt x="1453" y="26462"/>
                </a:cubicBezTo>
                <a:cubicBezTo>
                  <a:pt x="1512" y="26542"/>
                  <a:pt x="1671" y="26661"/>
                  <a:pt x="1811" y="26780"/>
                </a:cubicBezTo>
                <a:cubicBezTo>
                  <a:pt x="1652" y="26621"/>
                  <a:pt x="1711" y="26581"/>
                  <a:pt x="1831" y="26562"/>
                </a:cubicBezTo>
                <a:cubicBezTo>
                  <a:pt x="1950" y="26542"/>
                  <a:pt x="2109" y="26542"/>
                  <a:pt x="2229" y="26542"/>
                </a:cubicBezTo>
                <a:cubicBezTo>
                  <a:pt x="2229" y="26542"/>
                  <a:pt x="2209" y="26522"/>
                  <a:pt x="2209" y="26502"/>
                </a:cubicBezTo>
                <a:lnTo>
                  <a:pt x="2209" y="26502"/>
                </a:lnTo>
                <a:lnTo>
                  <a:pt x="2288" y="26542"/>
                </a:lnTo>
                <a:lnTo>
                  <a:pt x="2229" y="26542"/>
                </a:lnTo>
                <a:cubicBezTo>
                  <a:pt x="2248" y="26562"/>
                  <a:pt x="2268" y="26601"/>
                  <a:pt x="2288" y="26621"/>
                </a:cubicBezTo>
                <a:cubicBezTo>
                  <a:pt x="2308" y="26601"/>
                  <a:pt x="2328" y="26581"/>
                  <a:pt x="2348" y="26581"/>
                </a:cubicBezTo>
                <a:lnTo>
                  <a:pt x="2408" y="26621"/>
                </a:lnTo>
                <a:cubicBezTo>
                  <a:pt x="2408" y="26621"/>
                  <a:pt x="2447" y="26562"/>
                  <a:pt x="2507" y="26502"/>
                </a:cubicBezTo>
                <a:lnTo>
                  <a:pt x="2507" y="26502"/>
                </a:lnTo>
                <a:cubicBezTo>
                  <a:pt x="2527" y="26562"/>
                  <a:pt x="2507" y="26661"/>
                  <a:pt x="2467" y="26800"/>
                </a:cubicBezTo>
                <a:lnTo>
                  <a:pt x="2447" y="26800"/>
                </a:lnTo>
                <a:cubicBezTo>
                  <a:pt x="2447" y="26800"/>
                  <a:pt x="2427" y="26780"/>
                  <a:pt x="2427" y="26780"/>
                </a:cubicBezTo>
                <a:lnTo>
                  <a:pt x="2368" y="26721"/>
                </a:lnTo>
                <a:lnTo>
                  <a:pt x="2288" y="26621"/>
                </a:lnTo>
                <a:cubicBezTo>
                  <a:pt x="2189" y="26681"/>
                  <a:pt x="2069" y="26741"/>
                  <a:pt x="2089" y="26860"/>
                </a:cubicBezTo>
                <a:cubicBezTo>
                  <a:pt x="2109" y="26860"/>
                  <a:pt x="2189" y="26880"/>
                  <a:pt x="2268" y="26900"/>
                </a:cubicBezTo>
                <a:cubicBezTo>
                  <a:pt x="2229" y="26920"/>
                  <a:pt x="2209" y="26940"/>
                  <a:pt x="2229" y="26959"/>
                </a:cubicBezTo>
                <a:cubicBezTo>
                  <a:pt x="2238" y="26979"/>
                  <a:pt x="2258" y="26984"/>
                  <a:pt x="2286" y="26984"/>
                </a:cubicBezTo>
                <a:cubicBezTo>
                  <a:pt x="2313" y="26984"/>
                  <a:pt x="2348" y="26979"/>
                  <a:pt x="2388" y="26979"/>
                </a:cubicBezTo>
                <a:lnTo>
                  <a:pt x="2467" y="27139"/>
                </a:lnTo>
                <a:lnTo>
                  <a:pt x="2507" y="27218"/>
                </a:lnTo>
                <a:cubicBezTo>
                  <a:pt x="2527" y="27238"/>
                  <a:pt x="2547" y="27238"/>
                  <a:pt x="2547" y="27238"/>
                </a:cubicBezTo>
                <a:lnTo>
                  <a:pt x="2547" y="27119"/>
                </a:lnTo>
                <a:cubicBezTo>
                  <a:pt x="2766" y="26959"/>
                  <a:pt x="2985" y="26760"/>
                  <a:pt x="3203" y="26542"/>
                </a:cubicBezTo>
                <a:cubicBezTo>
                  <a:pt x="3243" y="26462"/>
                  <a:pt x="3283" y="26382"/>
                  <a:pt x="3323" y="26323"/>
                </a:cubicBezTo>
                <a:lnTo>
                  <a:pt x="3363" y="26144"/>
                </a:lnTo>
                <a:cubicBezTo>
                  <a:pt x="3382" y="26024"/>
                  <a:pt x="3422" y="25905"/>
                  <a:pt x="3462" y="25786"/>
                </a:cubicBezTo>
                <a:cubicBezTo>
                  <a:pt x="3542" y="25527"/>
                  <a:pt x="3641" y="25268"/>
                  <a:pt x="3840" y="24990"/>
                </a:cubicBezTo>
                <a:cubicBezTo>
                  <a:pt x="3840" y="25209"/>
                  <a:pt x="3979" y="25169"/>
                  <a:pt x="4099" y="25268"/>
                </a:cubicBezTo>
                <a:cubicBezTo>
                  <a:pt x="3860" y="25308"/>
                  <a:pt x="3800" y="25726"/>
                  <a:pt x="3542" y="25985"/>
                </a:cubicBezTo>
                <a:cubicBezTo>
                  <a:pt x="3599" y="25927"/>
                  <a:pt x="3639" y="25907"/>
                  <a:pt x="3666" y="25907"/>
                </a:cubicBezTo>
                <a:cubicBezTo>
                  <a:pt x="3704" y="25907"/>
                  <a:pt x="3713" y="25949"/>
                  <a:pt x="3701" y="25985"/>
                </a:cubicBezTo>
                <a:lnTo>
                  <a:pt x="3999" y="25388"/>
                </a:lnTo>
                <a:cubicBezTo>
                  <a:pt x="4024" y="25412"/>
                  <a:pt x="4047" y="25422"/>
                  <a:pt x="4070" y="25422"/>
                </a:cubicBezTo>
                <a:cubicBezTo>
                  <a:pt x="4142" y="25422"/>
                  <a:pt x="4213" y="25328"/>
                  <a:pt x="4318" y="25268"/>
                </a:cubicBezTo>
                <a:cubicBezTo>
                  <a:pt x="4039" y="25189"/>
                  <a:pt x="4497" y="24791"/>
                  <a:pt x="4616" y="24532"/>
                </a:cubicBezTo>
                <a:lnTo>
                  <a:pt x="4616" y="24532"/>
                </a:lnTo>
                <a:cubicBezTo>
                  <a:pt x="4696" y="24592"/>
                  <a:pt x="4716" y="24691"/>
                  <a:pt x="4497" y="24910"/>
                </a:cubicBezTo>
                <a:cubicBezTo>
                  <a:pt x="4875" y="24791"/>
                  <a:pt x="4556" y="24373"/>
                  <a:pt x="4895" y="24214"/>
                </a:cubicBezTo>
                <a:lnTo>
                  <a:pt x="4895" y="24214"/>
                </a:lnTo>
                <a:cubicBezTo>
                  <a:pt x="4855" y="24273"/>
                  <a:pt x="4815" y="24313"/>
                  <a:pt x="4835" y="24353"/>
                </a:cubicBezTo>
                <a:cubicBezTo>
                  <a:pt x="4885" y="24202"/>
                  <a:pt x="5132" y="23968"/>
                  <a:pt x="5198" y="23968"/>
                </a:cubicBezTo>
                <a:cubicBezTo>
                  <a:pt x="5210" y="23968"/>
                  <a:pt x="5216" y="23976"/>
                  <a:pt x="5213" y="23995"/>
                </a:cubicBezTo>
                <a:lnTo>
                  <a:pt x="5173" y="24055"/>
                </a:lnTo>
                <a:cubicBezTo>
                  <a:pt x="5531" y="23696"/>
                  <a:pt x="6188" y="22881"/>
                  <a:pt x="6068" y="22662"/>
                </a:cubicBezTo>
                <a:lnTo>
                  <a:pt x="6068" y="22662"/>
                </a:lnTo>
                <a:cubicBezTo>
                  <a:pt x="6108" y="22682"/>
                  <a:pt x="6228" y="22901"/>
                  <a:pt x="6248" y="22940"/>
                </a:cubicBezTo>
                <a:lnTo>
                  <a:pt x="6267" y="22125"/>
                </a:lnTo>
                <a:cubicBezTo>
                  <a:pt x="6327" y="22045"/>
                  <a:pt x="6387" y="21985"/>
                  <a:pt x="6447" y="21906"/>
                </a:cubicBezTo>
                <a:cubicBezTo>
                  <a:pt x="6645" y="22005"/>
                  <a:pt x="6864" y="22125"/>
                  <a:pt x="6725" y="22403"/>
                </a:cubicBezTo>
                <a:cubicBezTo>
                  <a:pt x="6825" y="22324"/>
                  <a:pt x="6944" y="22224"/>
                  <a:pt x="7063" y="21985"/>
                </a:cubicBezTo>
                <a:lnTo>
                  <a:pt x="7063" y="21985"/>
                </a:lnTo>
                <a:cubicBezTo>
                  <a:pt x="7044" y="22000"/>
                  <a:pt x="7015" y="22006"/>
                  <a:pt x="6982" y="22006"/>
                </a:cubicBezTo>
                <a:cubicBezTo>
                  <a:pt x="6878" y="22006"/>
                  <a:pt x="6739" y="21942"/>
                  <a:pt x="6785" y="21866"/>
                </a:cubicBezTo>
                <a:cubicBezTo>
                  <a:pt x="7141" y="21767"/>
                  <a:pt x="7005" y="21786"/>
                  <a:pt x="7396" y="21610"/>
                </a:cubicBezTo>
                <a:lnTo>
                  <a:pt x="7396" y="21610"/>
                </a:lnTo>
                <a:cubicBezTo>
                  <a:pt x="7387" y="21614"/>
                  <a:pt x="7378" y="21615"/>
                  <a:pt x="7369" y="21615"/>
                </a:cubicBezTo>
                <a:cubicBezTo>
                  <a:pt x="7260" y="21615"/>
                  <a:pt x="7155" y="21356"/>
                  <a:pt x="7282" y="21229"/>
                </a:cubicBezTo>
                <a:lnTo>
                  <a:pt x="7282" y="21229"/>
                </a:lnTo>
                <a:cubicBezTo>
                  <a:pt x="7302" y="21268"/>
                  <a:pt x="7510" y="21401"/>
                  <a:pt x="7502" y="21482"/>
                </a:cubicBezTo>
                <a:lnTo>
                  <a:pt x="7502" y="21482"/>
                </a:lnTo>
                <a:lnTo>
                  <a:pt x="7595" y="20940"/>
                </a:lnTo>
                <a:lnTo>
                  <a:pt x="7595" y="20940"/>
                </a:lnTo>
                <a:cubicBezTo>
                  <a:pt x="7591" y="21036"/>
                  <a:pt x="7714" y="21075"/>
                  <a:pt x="7829" y="21075"/>
                </a:cubicBezTo>
                <a:cubicBezTo>
                  <a:pt x="7853" y="21075"/>
                  <a:pt x="7877" y="21073"/>
                  <a:pt x="7899" y="21070"/>
                </a:cubicBezTo>
                <a:cubicBezTo>
                  <a:pt x="7819" y="21070"/>
                  <a:pt x="8177" y="20752"/>
                  <a:pt x="8257" y="20632"/>
                </a:cubicBezTo>
                <a:lnTo>
                  <a:pt x="8257" y="20632"/>
                </a:lnTo>
                <a:lnTo>
                  <a:pt x="8058" y="20732"/>
                </a:lnTo>
                <a:cubicBezTo>
                  <a:pt x="8456" y="20334"/>
                  <a:pt x="8098" y="20055"/>
                  <a:pt x="8476" y="19638"/>
                </a:cubicBezTo>
                <a:cubicBezTo>
                  <a:pt x="8476" y="19712"/>
                  <a:pt x="8576" y="19887"/>
                  <a:pt x="8710" y="19887"/>
                </a:cubicBezTo>
                <a:cubicBezTo>
                  <a:pt x="8755" y="19887"/>
                  <a:pt x="8804" y="19867"/>
                  <a:pt x="8854" y="19817"/>
                </a:cubicBezTo>
                <a:cubicBezTo>
                  <a:pt x="8854" y="19717"/>
                  <a:pt x="8794" y="19459"/>
                  <a:pt x="8794" y="19180"/>
                </a:cubicBezTo>
                <a:cubicBezTo>
                  <a:pt x="8914" y="19021"/>
                  <a:pt x="9053" y="18862"/>
                  <a:pt x="9192" y="18703"/>
                </a:cubicBezTo>
                <a:lnTo>
                  <a:pt x="9192" y="18703"/>
                </a:lnTo>
                <a:cubicBezTo>
                  <a:pt x="9172" y="19041"/>
                  <a:pt x="9133" y="19399"/>
                  <a:pt x="9073" y="19618"/>
                </a:cubicBezTo>
                <a:cubicBezTo>
                  <a:pt x="9272" y="19518"/>
                  <a:pt x="9192" y="19658"/>
                  <a:pt x="9391" y="19399"/>
                </a:cubicBezTo>
                <a:cubicBezTo>
                  <a:pt x="9396" y="19398"/>
                  <a:pt x="9400" y="19398"/>
                  <a:pt x="9404" y="19398"/>
                </a:cubicBezTo>
                <a:cubicBezTo>
                  <a:pt x="9500" y="19398"/>
                  <a:pt x="9369" y="19621"/>
                  <a:pt x="9312" y="19697"/>
                </a:cubicBezTo>
                <a:lnTo>
                  <a:pt x="9829" y="19160"/>
                </a:lnTo>
                <a:cubicBezTo>
                  <a:pt x="9670" y="19081"/>
                  <a:pt x="10048" y="18623"/>
                  <a:pt x="9928" y="18563"/>
                </a:cubicBezTo>
                <a:lnTo>
                  <a:pt x="9928" y="18563"/>
                </a:lnTo>
                <a:lnTo>
                  <a:pt x="9550" y="19280"/>
                </a:lnTo>
                <a:cubicBezTo>
                  <a:pt x="9391" y="19180"/>
                  <a:pt x="9471" y="18603"/>
                  <a:pt x="9829" y="18225"/>
                </a:cubicBezTo>
                <a:cubicBezTo>
                  <a:pt x="9837" y="18223"/>
                  <a:pt x="9845" y="18222"/>
                  <a:pt x="9852" y="18222"/>
                </a:cubicBezTo>
                <a:cubicBezTo>
                  <a:pt x="9971" y="18222"/>
                  <a:pt x="9992" y="18506"/>
                  <a:pt x="10048" y="18543"/>
                </a:cubicBezTo>
                <a:cubicBezTo>
                  <a:pt x="10048" y="18444"/>
                  <a:pt x="10286" y="18086"/>
                  <a:pt x="10346" y="18086"/>
                </a:cubicBezTo>
                <a:lnTo>
                  <a:pt x="10267" y="18305"/>
                </a:lnTo>
                <a:cubicBezTo>
                  <a:pt x="10505" y="18126"/>
                  <a:pt x="10406" y="17807"/>
                  <a:pt x="10744" y="17648"/>
                </a:cubicBezTo>
                <a:cubicBezTo>
                  <a:pt x="10844" y="17568"/>
                  <a:pt x="11162" y="17529"/>
                  <a:pt x="11082" y="17449"/>
                </a:cubicBezTo>
                <a:cubicBezTo>
                  <a:pt x="10923" y="17449"/>
                  <a:pt x="10665" y="17330"/>
                  <a:pt x="10485" y="17171"/>
                </a:cubicBezTo>
                <a:cubicBezTo>
                  <a:pt x="10585" y="17071"/>
                  <a:pt x="10665" y="16972"/>
                  <a:pt x="10764" y="16852"/>
                </a:cubicBezTo>
                <a:lnTo>
                  <a:pt x="10804" y="16912"/>
                </a:lnTo>
                <a:lnTo>
                  <a:pt x="10844" y="16852"/>
                </a:lnTo>
                <a:lnTo>
                  <a:pt x="10804" y="16812"/>
                </a:lnTo>
                <a:cubicBezTo>
                  <a:pt x="10883" y="16713"/>
                  <a:pt x="10983" y="16613"/>
                  <a:pt x="11062" y="16494"/>
                </a:cubicBezTo>
                <a:cubicBezTo>
                  <a:pt x="11198" y="16572"/>
                  <a:pt x="11126" y="16933"/>
                  <a:pt x="11288" y="16933"/>
                </a:cubicBezTo>
                <a:cubicBezTo>
                  <a:pt x="11292" y="16933"/>
                  <a:pt x="11297" y="16932"/>
                  <a:pt x="11301" y="16932"/>
                </a:cubicBezTo>
                <a:cubicBezTo>
                  <a:pt x="11261" y="16892"/>
                  <a:pt x="11281" y="16773"/>
                  <a:pt x="11301" y="16713"/>
                </a:cubicBezTo>
                <a:cubicBezTo>
                  <a:pt x="11318" y="16704"/>
                  <a:pt x="11332" y="16701"/>
                  <a:pt x="11343" y="16701"/>
                </a:cubicBezTo>
                <a:cubicBezTo>
                  <a:pt x="11383" y="16701"/>
                  <a:pt x="11397" y="16739"/>
                  <a:pt x="11426" y="16739"/>
                </a:cubicBezTo>
                <a:cubicBezTo>
                  <a:pt x="11448" y="16739"/>
                  <a:pt x="11480" y="16716"/>
                  <a:pt x="11540" y="16633"/>
                </a:cubicBezTo>
                <a:cubicBezTo>
                  <a:pt x="11468" y="16518"/>
                  <a:pt x="11699" y="16350"/>
                  <a:pt x="11680" y="16350"/>
                </a:cubicBezTo>
                <a:cubicBezTo>
                  <a:pt x="11673" y="16350"/>
                  <a:pt x="11629" y="16374"/>
                  <a:pt x="11520" y="16434"/>
                </a:cubicBezTo>
                <a:cubicBezTo>
                  <a:pt x="11639" y="16196"/>
                  <a:pt x="11719" y="16255"/>
                  <a:pt x="11918" y="15997"/>
                </a:cubicBezTo>
                <a:cubicBezTo>
                  <a:pt x="11819" y="15997"/>
                  <a:pt x="11799" y="15798"/>
                  <a:pt x="11838" y="15599"/>
                </a:cubicBezTo>
                <a:cubicBezTo>
                  <a:pt x="11898" y="15499"/>
                  <a:pt x="11978" y="15420"/>
                  <a:pt x="12057" y="15320"/>
                </a:cubicBezTo>
                <a:lnTo>
                  <a:pt x="12077" y="15320"/>
                </a:lnTo>
                <a:cubicBezTo>
                  <a:pt x="12435" y="14922"/>
                  <a:pt x="12694" y="14743"/>
                  <a:pt x="13012" y="14365"/>
                </a:cubicBezTo>
                <a:cubicBezTo>
                  <a:pt x="13068" y="14351"/>
                  <a:pt x="13184" y="14278"/>
                  <a:pt x="13240" y="14278"/>
                </a:cubicBezTo>
                <a:cubicBezTo>
                  <a:pt x="13264" y="14278"/>
                  <a:pt x="13277" y="14290"/>
                  <a:pt x="13271" y="14325"/>
                </a:cubicBezTo>
                <a:cubicBezTo>
                  <a:pt x="13291" y="14246"/>
                  <a:pt x="13291" y="14166"/>
                  <a:pt x="13390" y="14047"/>
                </a:cubicBezTo>
                <a:cubicBezTo>
                  <a:pt x="13436" y="14027"/>
                  <a:pt x="13465" y="14018"/>
                  <a:pt x="13481" y="14018"/>
                </a:cubicBezTo>
                <a:cubicBezTo>
                  <a:pt x="13568" y="14018"/>
                  <a:pt x="13283" y="14272"/>
                  <a:pt x="13424" y="14272"/>
                </a:cubicBezTo>
                <a:cubicBezTo>
                  <a:pt x="13436" y="14272"/>
                  <a:pt x="13451" y="14270"/>
                  <a:pt x="13470" y="14266"/>
                </a:cubicBezTo>
                <a:cubicBezTo>
                  <a:pt x="13410" y="14186"/>
                  <a:pt x="13629" y="13868"/>
                  <a:pt x="13729" y="13649"/>
                </a:cubicBezTo>
                <a:cubicBezTo>
                  <a:pt x="13721" y="13647"/>
                  <a:pt x="13712" y="13646"/>
                  <a:pt x="13704" y="13646"/>
                </a:cubicBezTo>
                <a:cubicBezTo>
                  <a:pt x="13534" y="13646"/>
                  <a:pt x="13366" y="14037"/>
                  <a:pt x="13271" y="14246"/>
                </a:cubicBezTo>
                <a:cubicBezTo>
                  <a:pt x="13211" y="14186"/>
                  <a:pt x="13191" y="14107"/>
                  <a:pt x="13171" y="13987"/>
                </a:cubicBezTo>
                <a:cubicBezTo>
                  <a:pt x="13530" y="13569"/>
                  <a:pt x="13888" y="13151"/>
                  <a:pt x="14226" y="12754"/>
                </a:cubicBezTo>
                <a:cubicBezTo>
                  <a:pt x="14524" y="12515"/>
                  <a:pt x="15062" y="11759"/>
                  <a:pt x="15479" y="11401"/>
                </a:cubicBezTo>
                <a:cubicBezTo>
                  <a:pt x="15499" y="11321"/>
                  <a:pt x="15559" y="11222"/>
                  <a:pt x="15539" y="11162"/>
                </a:cubicBezTo>
                <a:cubicBezTo>
                  <a:pt x="15997" y="10625"/>
                  <a:pt x="16454" y="10087"/>
                  <a:pt x="16872" y="9570"/>
                </a:cubicBezTo>
                <a:cubicBezTo>
                  <a:pt x="16892" y="9590"/>
                  <a:pt x="16912" y="9590"/>
                  <a:pt x="16932" y="9610"/>
                </a:cubicBezTo>
                <a:lnTo>
                  <a:pt x="17051" y="9351"/>
                </a:lnTo>
                <a:cubicBezTo>
                  <a:pt x="17051" y="9351"/>
                  <a:pt x="17071" y="9331"/>
                  <a:pt x="17071" y="9331"/>
                </a:cubicBezTo>
                <a:cubicBezTo>
                  <a:pt x="17088" y="9348"/>
                  <a:pt x="17077" y="9420"/>
                  <a:pt x="17107" y="9420"/>
                </a:cubicBezTo>
                <a:cubicBezTo>
                  <a:pt x="17113" y="9420"/>
                  <a:pt x="17121" y="9418"/>
                  <a:pt x="17131" y="9411"/>
                </a:cubicBezTo>
                <a:cubicBezTo>
                  <a:pt x="17111" y="9371"/>
                  <a:pt x="17111" y="9331"/>
                  <a:pt x="17131" y="9272"/>
                </a:cubicBezTo>
                <a:cubicBezTo>
                  <a:pt x="17230" y="9152"/>
                  <a:pt x="17310" y="9033"/>
                  <a:pt x="17409" y="8914"/>
                </a:cubicBezTo>
                <a:lnTo>
                  <a:pt x="17429" y="8914"/>
                </a:lnTo>
                <a:cubicBezTo>
                  <a:pt x="17429" y="8894"/>
                  <a:pt x="17429" y="8894"/>
                  <a:pt x="17429" y="8894"/>
                </a:cubicBezTo>
                <a:cubicBezTo>
                  <a:pt x="17509" y="8794"/>
                  <a:pt x="17588" y="8695"/>
                  <a:pt x="17668" y="8615"/>
                </a:cubicBezTo>
                <a:cubicBezTo>
                  <a:pt x="17668" y="8595"/>
                  <a:pt x="17688" y="8595"/>
                  <a:pt x="17708" y="8575"/>
                </a:cubicBezTo>
                <a:cubicBezTo>
                  <a:pt x="17708" y="8555"/>
                  <a:pt x="17748" y="8536"/>
                  <a:pt x="17748" y="8496"/>
                </a:cubicBezTo>
                <a:cubicBezTo>
                  <a:pt x="20255" y="5472"/>
                  <a:pt x="22264" y="2905"/>
                  <a:pt x="23040" y="1711"/>
                </a:cubicBezTo>
                <a:lnTo>
                  <a:pt x="23179" y="1651"/>
                </a:lnTo>
                <a:cubicBezTo>
                  <a:pt x="23159" y="1651"/>
                  <a:pt x="23120" y="1632"/>
                  <a:pt x="23100" y="1632"/>
                </a:cubicBezTo>
                <a:cubicBezTo>
                  <a:pt x="23199" y="1453"/>
                  <a:pt x="23279" y="1313"/>
                  <a:pt x="23338" y="1214"/>
                </a:cubicBezTo>
                <a:cubicBezTo>
                  <a:pt x="23338" y="1214"/>
                  <a:pt x="23060" y="1114"/>
                  <a:pt x="22742" y="975"/>
                </a:cubicBezTo>
                <a:cubicBezTo>
                  <a:pt x="22662" y="836"/>
                  <a:pt x="22602" y="677"/>
                  <a:pt x="22682" y="577"/>
                </a:cubicBezTo>
                <a:lnTo>
                  <a:pt x="22682" y="577"/>
                </a:lnTo>
                <a:cubicBezTo>
                  <a:pt x="22664" y="583"/>
                  <a:pt x="22647" y="585"/>
                  <a:pt x="22629" y="585"/>
                </a:cubicBezTo>
                <a:cubicBezTo>
                  <a:pt x="22587" y="585"/>
                  <a:pt x="22545" y="571"/>
                  <a:pt x="22503" y="557"/>
                </a:cubicBezTo>
                <a:cubicBezTo>
                  <a:pt x="22483" y="537"/>
                  <a:pt x="22463" y="537"/>
                  <a:pt x="22423" y="517"/>
                </a:cubicBezTo>
                <a:lnTo>
                  <a:pt x="22403" y="497"/>
                </a:lnTo>
                <a:lnTo>
                  <a:pt x="22383" y="478"/>
                </a:lnTo>
                <a:lnTo>
                  <a:pt x="22324" y="438"/>
                </a:lnTo>
                <a:cubicBezTo>
                  <a:pt x="22145" y="338"/>
                  <a:pt x="21906" y="179"/>
                  <a:pt x="21747" y="80"/>
                </a:cubicBezTo>
                <a:cubicBezTo>
                  <a:pt x="21727" y="60"/>
                  <a:pt x="21687" y="60"/>
                  <a:pt x="21667" y="40"/>
                </a:cubicBezTo>
                <a:cubicBezTo>
                  <a:pt x="21647" y="20"/>
                  <a:pt x="21647" y="0"/>
                  <a:pt x="2162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" name="Google Shape;624;p8"/>
          <p:cNvGrpSpPr/>
          <p:nvPr/>
        </p:nvGrpSpPr>
        <p:grpSpPr>
          <a:xfrm rot="-5400000">
            <a:off x="7454887" y="3245981"/>
            <a:ext cx="993205" cy="505943"/>
            <a:chOff x="2094425" y="748900"/>
            <a:chExt cx="887900" cy="452300"/>
          </a:xfrm>
        </p:grpSpPr>
        <p:sp>
          <p:nvSpPr>
            <p:cNvPr id="625" name="Google Shape;625;p8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" name="Google Shape;629;p8"/>
          <p:cNvSpPr/>
          <p:nvPr/>
        </p:nvSpPr>
        <p:spPr>
          <a:xfrm rot="1262237">
            <a:off x="7201702" y="975249"/>
            <a:ext cx="925479" cy="797850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" name="Google Shape;630;p8"/>
          <p:cNvGrpSpPr/>
          <p:nvPr/>
        </p:nvGrpSpPr>
        <p:grpSpPr>
          <a:xfrm>
            <a:off x="946050" y="672163"/>
            <a:ext cx="7251900" cy="417000"/>
            <a:chOff x="946050" y="672163"/>
            <a:chExt cx="7251900" cy="417000"/>
          </a:xfrm>
        </p:grpSpPr>
        <p:sp>
          <p:nvSpPr>
            <p:cNvPr id="631" name="Google Shape;631;p8"/>
            <p:cNvSpPr/>
            <p:nvPr/>
          </p:nvSpPr>
          <p:spPr>
            <a:xfrm>
              <a:off x="946050" y="672163"/>
              <a:ext cx="7251900" cy="4170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2" name="Google Shape;632;p8"/>
            <p:cNvGrpSpPr/>
            <p:nvPr/>
          </p:nvGrpSpPr>
          <p:grpSpPr>
            <a:xfrm>
              <a:off x="7209519" y="794061"/>
              <a:ext cx="789243" cy="171052"/>
              <a:chOff x="733775" y="310686"/>
              <a:chExt cx="789243" cy="171052"/>
            </a:xfrm>
          </p:grpSpPr>
          <p:sp>
            <p:nvSpPr>
              <p:cNvPr id="633" name="Google Shape;633;p8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634" name="Google Shape;634;p8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635" name="Google Shape;635;p8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636" name="Google Shape;636;p8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637" name="Google Shape;637;p8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638" name="Google Shape;638;p8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39" name="Google Shape;639;p8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640" name="Google Shape;640;p8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641" name="Google Shape;641;p8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642" name="Google Shape;642;p8"/>
            <p:cNvGrpSpPr/>
            <p:nvPr/>
          </p:nvGrpSpPr>
          <p:grpSpPr>
            <a:xfrm>
              <a:off x="1145239" y="777487"/>
              <a:ext cx="800559" cy="204209"/>
              <a:chOff x="747420" y="664537"/>
              <a:chExt cx="800559" cy="204209"/>
            </a:xfrm>
          </p:grpSpPr>
          <p:grpSp>
            <p:nvGrpSpPr>
              <p:cNvPr id="643" name="Google Shape;643;p8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644" name="Google Shape;644;p8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8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46" name="Google Shape;646;p8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647" name="Google Shape;647;p8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648" name="Google Shape;648;p8"/>
          <p:cNvSpPr/>
          <p:nvPr/>
        </p:nvSpPr>
        <p:spPr>
          <a:xfrm>
            <a:off x="946050" y="1089176"/>
            <a:ext cx="7251900" cy="33819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8"/>
          <p:cNvSpPr txBox="1">
            <a:spLocks noGrp="1"/>
          </p:cNvSpPr>
          <p:nvPr>
            <p:ph type="title"/>
          </p:nvPr>
        </p:nvSpPr>
        <p:spPr>
          <a:xfrm>
            <a:off x="2106600" y="1544325"/>
            <a:ext cx="4930800" cy="24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1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1" name="Google Shape;651;p9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652" name="Google Shape;652;p9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9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9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9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9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9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9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9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9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9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9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9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9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9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9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9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9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9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9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9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9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9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9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9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9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9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9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9"/>
          <p:cNvSpPr/>
          <p:nvPr/>
        </p:nvSpPr>
        <p:spPr>
          <a:xfrm>
            <a:off x="946175" y="1068675"/>
            <a:ext cx="7251900" cy="340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9"/>
          <p:cNvSpPr/>
          <p:nvPr/>
        </p:nvSpPr>
        <p:spPr>
          <a:xfrm rot="1888520">
            <a:off x="806999" y="808085"/>
            <a:ext cx="1884485" cy="1419556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" name="Google Shape;712;p9"/>
          <p:cNvGrpSpPr/>
          <p:nvPr/>
        </p:nvGrpSpPr>
        <p:grpSpPr>
          <a:xfrm>
            <a:off x="946050" y="672163"/>
            <a:ext cx="7251900" cy="417000"/>
            <a:chOff x="946050" y="672163"/>
            <a:chExt cx="7251900" cy="417000"/>
          </a:xfrm>
        </p:grpSpPr>
        <p:sp>
          <p:nvSpPr>
            <p:cNvPr id="713" name="Google Shape;713;p9"/>
            <p:cNvSpPr/>
            <p:nvPr/>
          </p:nvSpPr>
          <p:spPr>
            <a:xfrm>
              <a:off x="946050" y="672163"/>
              <a:ext cx="7251900" cy="4170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4" name="Google Shape;714;p9"/>
            <p:cNvGrpSpPr/>
            <p:nvPr/>
          </p:nvGrpSpPr>
          <p:grpSpPr>
            <a:xfrm>
              <a:off x="7209519" y="794061"/>
              <a:ext cx="789243" cy="171052"/>
              <a:chOff x="733775" y="310686"/>
              <a:chExt cx="789243" cy="171052"/>
            </a:xfrm>
          </p:grpSpPr>
          <p:sp>
            <p:nvSpPr>
              <p:cNvPr id="715" name="Google Shape;715;p9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716" name="Google Shape;716;p9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717" name="Google Shape;717;p9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718" name="Google Shape;718;p9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719" name="Google Shape;719;p9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720" name="Google Shape;720;p9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21" name="Google Shape;721;p9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722" name="Google Shape;722;p9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723" name="Google Shape;723;p9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24" name="Google Shape;724;p9"/>
            <p:cNvGrpSpPr/>
            <p:nvPr/>
          </p:nvGrpSpPr>
          <p:grpSpPr>
            <a:xfrm>
              <a:off x="1145239" y="777487"/>
              <a:ext cx="800559" cy="204209"/>
              <a:chOff x="747420" y="664537"/>
              <a:chExt cx="800559" cy="204209"/>
            </a:xfrm>
          </p:grpSpPr>
          <p:grpSp>
            <p:nvGrpSpPr>
              <p:cNvPr id="725" name="Google Shape;725;p9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726" name="Google Shape;726;p9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9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28" name="Google Shape;728;p9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729" name="Google Shape;729;p9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730" name="Google Shape;730;p9"/>
          <p:cNvSpPr/>
          <p:nvPr/>
        </p:nvSpPr>
        <p:spPr>
          <a:xfrm rot="7854059" flipH="1">
            <a:off x="6410582" y="3145827"/>
            <a:ext cx="1891661" cy="1386256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9"/>
          <p:cNvSpPr/>
          <p:nvPr/>
        </p:nvSpPr>
        <p:spPr>
          <a:xfrm rot="-1540137">
            <a:off x="513092" y="1647646"/>
            <a:ext cx="1484106" cy="1848219"/>
          </a:xfrm>
          <a:custGeom>
            <a:avLst/>
            <a:gdLst/>
            <a:ahLst/>
            <a:cxnLst/>
            <a:rect l="l" t="t" r="r" b="b"/>
            <a:pathLst>
              <a:path w="26245" h="32684" extrusionOk="0">
                <a:moveTo>
                  <a:pt x="25587" y="2110"/>
                </a:moveTo>
                <a:lnTo>
                  <a:pt x="25289" y="2627"/>
                </a:lnTo>
                <a:cubicBezTo>
                  <a:pt x="25275" y="2634"/>
                  <a:pt x="25263" y="2638"/>
                  <a:pt x="25254" y="2638"/>
                </a:cubicBezTo>
                <a:cubicBezTo>
                  <a:pt x="25209" y="2638"/>
                  <a:pt x="25209" y="2566"/>
                  <a:pt x="25209" y="2468"/>
                </a:cubicBezTo>
                <a:cubicBezTo>
                  <a:pt x="25209" y="2508"/>
                  <a:pt x="25190" y="2548"/>
                  <a:pt x="25170" y="2568"/>
                </a:cubicBezTo>
                <a:cubicBezTo>
                  <a:pt x="25132" y="2605"/>
                  <a:pt x="25102" y="2619"/>
                  <a:pt x="25080" y="2619"/>
                </a:cubicBezTo>
                <a:cubicBezTo>
                  <a:pt x="25068" y="2619"/>
                  <a:pt x="25058" y="2615"/>
                  <a:pt x="25050" y="2607"/>
                </a:cubicBezTo>
                <a:cubicBezTo>
                  <a:pt x="25110" y="2528"/>
                  <a:pt x="25150" y="2468"/>
                  <a:pt x="25209" y="2388"/>
                </a:cubicBezTo>
                <a:cubicBezTo>
                  <a:pt x="25209" y="2428"/>
                  <a:pt x="25209" y="2448"/>
                  <a:pt x="25209" y="2468"/>
                </a:cubicBezTo>
                <a:cubicBezTo>
                  <a:pt x="25229" y="2428"/>
                  <a:pt x="25229" y="2388"/>
                  <a:pt x="25249" y="2349"/>
                </a:cubicBezTo>
                <a:cubicBezTo>
                  <a:pt x="25269" y="2309"/>
                  <a:pt x="25309" y="2269"/>
                  <a:pt x="25329" y="2249"/>
                </a:cubicBezTo>
                <a:cubicBezTo>
                  <a:pt x="25428" y="2190"/>
                  <a:pt x="25528" y="2150"/>
                  <a:pt x="25587" y="2110"/>
                </a:cubicBezTo>
                <a:close/>
                <a:moveTo>
                  <a:pt x="20872" y="7820"/>
                </a:moveTo>
                <a:lnTo>
                  <a:pt x="20832" y="8218"/>
                </a:lnTo>
                <a:cubicBezTo>
                  <a:pt x="20812" y="8158"/>
                  <a:pt x="20733" y="8119"/>
                  <a:pt x="20653" y="8079"/>
                </a:cubicBezTo>
                <a:cubicBezTo>
                  <a:pt x="20713" y="7979"/>
                  <a:pt x="20792" y="7900"/>
                  <a:pt x="20872" y="7820"/>
                </a:cubicBezTo>
                <a:close/>
                <a:moveTo>
                  <a:pt x="14784" y="11143"/>
                </a:moveTo>
                <a:lnTo>
                  <a:pt x="14784" y="11143"/>
                </a:lnTo>
                <a:cubicBezTo>
                  <a:pt x="14776" y="11155"/>
                  <a:pt x="14770" y="11167"/>
                  <a:pt x="14766" y="11177"/>
                </a:cubicBezTo>
                <a:lnTo>
                  <a:pt x="14766" y="11177"/>
                </a:lnTo>
                <a:cubicBezTo>
                  <a:pt x="14772" y="11166"/>
                  <a:pt x="14778" y="11154"/>
                  <a:pt x="14784" y="11143"/>
                </a:cubicBezTo>
                <a:close/>
                <a:moveTo>
                  <a:pt x="18047" y="11322"/>
                </a:moveTo>
                <a:cubicBezTo>
                  <a:pt x="18047" y="11600"/>
                  <a:pt x="18027" y="11879"/>
                  <a:pt x="17888" y="12138"/>
                </a:cubicBezTo>
                <a:lnTo>
                  <a:pt x="17768" y="12158"/>
                </a:lnTo>
                <a:lnTo>
                  <a:pt x="17569" y="12555"/>
                </a:lnTo>
                <a:cubicBezTo>
                  <a:pt x="17569" y="12416"/>
                  <a:pt x="17569" y="12158"/>
                  <a:pt x="17609" y="11899"/>
                </a:cubicBezTo>
                <a:cubicBezTo>
                  <a:pt x="17748" y="11700"/>
                  <a:pt x="17908" y="11521"/>
                  <a:pt x="18047" y="11322"/>
                </a:cubicBezTo>
                <a:close/>
                <a:moveTo>
                  <a:pt x="16157" y="13729"/>
                </a:moveTo>
                <a:cubicBezTo>
                  <a:pt x="16276" y="13809"/>
                  <a:pt x="16376" y="13928"/>
                  <a:pt x="16376" y="14008"/>
                </a:cubicBezTo>
                <a:cubicBezTo>
                  <a:pt x="16336" y="14028"/>
                  <a:pt x="15779" y="14465"/>
                  <a:pt x="15600" y="14525"/>
                </a:cubicBezTo>
                <a:lnTo>
                  <a:pt x="15520" y="14525"/>
                </a:lnTo>
                <a:cubicBezTo>
                  <a:pt x="15619" y="14386"/>
                  <a:pt x="15719" y="14267"/>
                  <a:pt x="15818" y="14147"/>
                </a:cubicBezTo>
                <a:lnTo>
                  <a:pt x="15978" y="14267"/>
                </a:lnTo>
                <a:lnTo>
                  <a:pt x="15858" y="14087"/>
                </a:lnTo>
                <a:cubicBezTo>
                  <a:pt x="15958" y="13968"/>
                  <a:pt x="16057" y="13849"/>
                  <a:pt x="16157" y="13729"/>
                </a:cubicBezTo>
                <a:close/>
                <a:moveTo>
                  <a:pt x="14664" y="15600"/>
                </a:moveTo>
                <a:lnTo>
                  <a:pt x="14664" y="15600"/>
                </a:lnTo>
                <a:cubicBezTo>
                  <a:pt x="14645" y="15719"/>
                  <a:pt x="14605" y="15838"/>
                  <a:pt x="14545" y="15938"/>
                </a:cubicBezTo>
                <a:cubicBezTo>
                  <a:pt x="14533" y="15915"/>
                  <a:pt x="14508" y="15905"/>
                  <a:pt x="14477" y="15905"/>
                </a:cubicBezTo>
                <a:cubicBezTo>
                  <a:pt x="14455" y="15905"/>
                  <a:pt x="14430" y="15910"/>
                  <a:pt x="14406" y="15918"/>
                </a:cubicBezTo>
                <a:cubicBezTo>
                  <a:pt x="14485" y="15818"/>
                  <a:pt x="14585" y="15699"/>
                  <a:pt x="14664" y="15600"/>
                </a:cubicBezTo>
                <a:close/>
                <a:moveTo>
                  <a:pt x="9153" y="18723"/>
                </a:moveTo>
                <a:cubicBezTo>
                  <a:pt x="9115" y="18809"/>
                  <a:pt x="9095" y="18840"/>
                  <a:pt x="9085" y="18840"/>
                </a:cubicBezTo>
                <a:cubicBezTo>
                  <a:pt x="9074" y="18840"/>
                  <a:pt x="9074" y="18804"/>
                  <a:pt x="9074" y="18763"/>
                </a:cubicBezTo>
                <a:lnTo>
                  <a:pt x="9153" y="18723"/>
                </a:lnTo>
                <a:close/>
                <a:moveTo>
                  <a:pt x="12098" y="18902"/>
                </a:moveTo>
                <a:lnTo>
                  <a:pt x="12098" y="18902"/>
                </a:lnTo>
                <a:cubicBezTo>
                  <a:pt x="12088" y="18909"/>
                  <a:pt x="12078" y="18917"/>
                  <a:pt x="12068" y="18925"/>
                </a:cubicBezTo>
                <a:lnTo>
                  <a:pt x="12068" y="18925"/>
                </a:lnTo>
                <a:cubicBezTo>
                  <a:pt x="12080" y="18917"/>
                  <a:pt x="12090" y="18910"/>
                  <a:pt x="12098" y="18902"/>
                </a:cubicBezTo>
                <a:close/>
                <a:moveTo>
                  <a:pt x="13152" y="17510"/>
                </a:moveTo>
                <a:cubicBezTo>
                  <a:pt x="13152" y="17728"/>
                  <a:pt x="13053" y="18067"/>
                  <a:pt x="12854" y="18425"/>
                </a:cubicBezTo>
                <a:cubicBezTo>
                  <a:pt x="12750" y="18593"/>
                  <a:pt x="12688" y="18638"/>
                  <a:pt x="12649" y="18638"/>
                </a:cubicBezTo>
                <a:cubicBezTo>
                  <a:pt x="12603" y="18638"/>
                  <a:pt x="12591" y="18571"/>
                  <a:pt x="12582" y="18571"/>
                </a:cubicBezTo>
                <a:cubicBezTo>
                  <a:pt x="12580" y="18571"/>
                  <a:pt x="12578" y="18575"/>
                  <a:pt x="12575" y="18584"/>
                </a:cubicBezTo>
                <a:cubicBezTo>
                  <a:pt x="11978" y="19280"/>
                  <a:pt x="12396" y="19440"/>
                  <a:pt x="11799" y="19937"/>
                </a:cubicBezTo>
                <a:cubicBezTo>
                  <a:pt x="11740" y="19969"/>
                  <a:pt x="11694" y="19982"/>
                  <a:pt x="11659" y="19982"/>
                </a:cubicBezTo>
                <a:cubicBezTo>
                  <a:pt x="11518" y="19982"/>
                  <a:pt x="11537" y="19778"/>
                  <a:pt x="11441" y="19778"/>
                </a:cubicBezTo>
                <a:cubicBezTo>
                  <a:pt x="11640" y="19420"/>
                  <a:pt x="11899" y="19340"/>
                  <a:pt x="12058" y="19121"/>
                </a:cubicBezTo>
                <a:lnTo>
                  <a:pt x="12058" y="19121"/>
                </a:lnTo>
                <a:lnTo>
                  <a:pt x="11799" y="19360"/>
                </a:lnTo>
                <a:cubicBezTo>
                  <a:pt x="11836" y="19232"/>
                  <a:pt x="11956" y="19021"/>
                  <a:pt x="12068" y="18925"/>
                </a:cubicBezTo>
                <a:lnTo>
                  <a:pt x="12068" y="18925"/>
                </a:lnTo>
                <a:cubicBezTo>
                  <a:pt x="12046" y="18940"/>
                  <a:pt x="12016" y="18957"/>
                  <a:pt x="11978" y="18982"/>
                </a:cubicBezTo>
                <a:cubicBezTo>
                  <a:pt x="12376" y="18485"/>
                  <a:pt x="12774" y="18007"/>
                  <a:pt x="13152" y="17510"/>
                </a:cubicBezTo>
                <a:close/>
                <a:moveTo>
                  <a:pt x="8835" y="23001"/>
                </a:moveTo>
                <a:lnTo>
                  <a:pt x="8815" y="23041"/>
                </a:lnTo>
                <a:cubicBezTo>
                  <a:pt x="8815" y="23021"/>
                  <a:pt x="8815" y="23021"/>
                  <a:pt x="8835" y="23001"/>
                </a:cubicBezTo>
                <a:close/>
                <a:moveTo>
                  <a:pt x="5902" y="23051"/>
                </a:moveTo>
                <a:cubicBezTo>
                  <a:pt x="5893" y="23053"/>
                  <a:pt x="5883" y="23056"/>
                  <a:pt x="5870" y="23061"/>
                </a:cubicBezTo>
                <a:cubicBezTo>
                  <a:pt x="5881" y="23058"/>
                  <a:pt x="5891" y="23055"/>
                  <a:pt x="5902" y="23051"/>
                </a:cubicBezTo>
                <a:close/>
                <a:moveTo>
                  <a:pt x="8735" y="23120"/>
                </a:moveTo>
                <a:lnTo>
                  <a:pt x="8735" y="23120"/>
                </a:lnTo>
                <a:cubicBezTo>
                  <a:pt x="8696" y="23260"/>
                  <a:pt x="8596" y="23419"/>
                  <a:pt x="8437" y="23518"/>
                </a:cubicBezTo>
                <a:cubicBezTo>
                  <a:pt x="8536" y="23399"/>
                  <a:pt x="8636" y="23260"/>
                  <a:pt x="8735" y="23120"/>
                </a:cubicBezTo>
                <a:close/>
                <a:moveTo>
                  <a:pt x="24632" y="1"/>
                </a:moveTo>
                <a:lnTo>
                  <a:pt x="24613" y="21"/>
                </a:lnTo>
                <a:cubicBezTo>
                  <a:pt x="24593" y="41"/>
                  <a:pt x="24573" y="61"/>
                  <a:pt x="24553" y="81"/>
                </a:cubicBezTo>
                <a:cubicBezTo>
                  <a:pt x="24513" y="120"/>
                  <a:pt x="24473" y="180"/>
                  <a:pt x="24414" y="220"/>
                </a:cubicBezTo>
                <a:lnTo>
                  <a:pt x="24533" y="160"/>
                </a:lnTo>
                <a:lnTo>
                  <a:pt x="24533" y="160"/>
                </a:lnTo>
                <a:cubicBezTo>
                  <a:pt x="24453" y="359"/>
                  <a:pt x="24394" y="459"/>
                  <a:pt x="24294" y="538"/>
                </a:cubicBezTo>
                <a:cubicBezTo>
                  <a:pt x="24195" y="598"/>
                  <a:pt x="24055" y="677"/>
                  <a:pt x="23916" y="837"/>
                </a:cubicBezTo>
                <a:lnTo>
                  <a:pt x="23916" y="817"/>
                </a:lnTo>
                <a:cubicBezTo>
                  <a:pt x="23498" y="1115"/>
                  <a:pt x="23478" y="1155"/>
                  <a:pt x="23419" y="1235"/>
                </a:cubicBezTo>
                <a:cubicBezTo>
                  <a:pt x="23379" y="1294"/>
                  <a:pt x="23319" y="1354"/>
                  <a:pt x="22981" y="1573"/>
                </a:cubicBezTo>
                <a:lnTo>
                  <a:pt x="23100" y="1632"/>
                </a:lnTo>
                <a:cubicBezTo>
                  <a:pt x="23260" y="1871"/>
                  <a:pt x="22523" y="2010"/>
                  <a:pt x="22305" y="2408"/>
                </a:cubicBezTo>
                <a:lnTo>
                  <a:pt x="22464" y="2349"/>
                </a:lnTo>
                <a:lnTo>
                  <a:pt x="22464" y="2349"/>
                </a:lnTo>
                <a:cubicBezTo>
                  <a:pt x="22364" y="2587"/>
                  <a:pt x="21728" y="2607"/>
                  <a:pt x="21549" y="2767"/>
                </a:cubicBezTo>
                <a:cubicBezTo>
                  <a:pt x="21544" y="2768"/>
                  <a:pt x="21540" y="2769"/>
                  <a:pt x="21537" y="2769"/>
                </a:cubicBezTo>
                <a:cubicBezTo>
                  <a:pt x="21501" y="2769"/>
                  <a:pt x="21571" y="2663"/>
                  <a:pt x="21608" y="2607"/>
                </a:cubicBezTo>
                <a:lnTo>
                  <a:pt x="21608" y="2607"/>
                </a:lnTo>
                <a:cubicBezTo>
                  <a:pt x="21051" y="2965"/>
                  <a:pt x="21668" y="2767"/>
                  <a:pt x="21369" y="3145"/>
                </a:cubicBezTo>
                <a:cubicBezTo>
                  <a:pt x="21365" y="3145"/>
                  <a:pt x="21361" y="3146"/>
                  <a:pt x="21357" y="3146"/>
                </a:cubicBezTo>
                <a:cubicBezTo>
                  <a:pt x="21287" y="3146"/>
                  <a:pt x="21277" y="3043"/>
                  <a:pt x="21209" y="3043"/>
                </a:cubicBezTo>
                <a:cubicBezTo>
                  <a:pt x="21175" y="3043"/>
                  <a:pt x="21127" y="3068"/>
                  <a:pt x="21051" y="3145"/>
                </a:cubicBezTo>
                <a:cubicBezTo>
                  <a:pt x="20892" y="3224"/>
                  <a:pt x="20673" y="4040"/>
                  <a:pt x="20255" y="4259"/>
                </a:cubicBezTo>
                <a:cubicBezTo>
                  <a:pt x="20299" y="4251"/>
                  <a:pt x="20340" y="4242"/>
                  <a:pt x="20369" y="4242"/>
                </a:cubicBezTo>
                <a:cubicBezTo>
                  <a:pt x="20421" y="4242"/>
                  <a:pt x="20438" y="4272"/>
                  <a:pt x="20375" y="4398"/>
                </a:cubicBezTo>
                <a:cubicBezTo>
                  <a:pt x="20176" y="4677"/>
                  <a:pt x="19579" y="4935"/>
                  <a:pt x="19539" y="5313"/>
                </a:cubicBezTo>
                <a:cubicBezTo>
                  <a:pt x="19519" y="5323"/>
                  <a:pt x="19504" y="5328"/>
                  <a:pt x="19492" y="5328"/>
                </a:cubicBezTo>
                <a:cubicBezTo>
                  <a:pt x="19479" y="5328"/>
                  <a:pt x="19469" y="5323"/>
                  <a:pt x="19459" y="5313"/>
                </a:cubicBezTo>
                <a:cubicBezTo>
                  <a:pt x="19340" y="5552"/>
                  <a:pt x="19002" y="6029"/>
                  <a:pt x="19002" y="6228"/>
                </a:cubicBezTo>
                <a:cubicBezTo>
                  <a:pt x="18986" y="6225"/>
                  <a:pt x="18969" y="6224"/>
                  <a:pt x="18953" y="6224"/>
                </a:cubicBezTo>
                <a:cubicBezTo>
                  <a:pt x="18521" y="6224"/>
                  <a:pt x="18195" y="7373"/>
                  <a:pt x="17906" y="7373"/>
                </a:cubicBezTo>
                <a:cubicBezTo>
                  <a:pt x="17880" y="7373"/>
                  <a:pt x="17854" y="7364"/>
                  <a:pt x="17828" y="7343"/>
                </a:cubicBezTo>
                <a:cubicBezTo>
                  <a:pt x="17669" y="7542"/>
                  <a:pt x="17510" y="7760"/>
                  <a:pt x="17350" y="7979"/>
                </a:cubicBezTo>
                <a:lnTo>
                  <a:pt x="17331" y="7940"/>
                </a:lnTo>
                <a:cubicBezTo>
                  <a:pt x="16992" y="8318"/>
                  <a:pt x="16952" y="8517"/>
                  <a:pt x="16933" y="8715"/>
                </a:cubicBezTo>
                <a:cubicBezTo>
                  <a:pt x="16905" y="8738"/>
                  <a:pt x="16887" y="8746"/>
                  <a:pt x="16874" y="8746"/>
                </a:cubicBezTo>
                <a:cubicBezTo>
                  <a:pt x="16843" y="8746"/>
                  <a:pt x="16853" y="8690"/>
                  <a:pt x="16853" y="8676"/>
                </a:cubicBezTo>
                <a:lnTo>
                  <a:pt x="16853" y="8676"/>
                </a:lnTo>
                <a:cubicBezTo>
                  <a:pt x="16316" y="9213"/>
                  <a:pt x="16296" y="9273"/>
                  <a:pt x="16057" y="9889"/>
                </a:cubicBezTo>
                <a:lnTo>
                  <a:pt x="15918" y="9850"/>
                </a:lnTo>
                <a:cubicBezTo>
                  <a:pt x="15878" y="10029"/>
                  <a:pt x="15102" y="10586"/>
                  <a:pt x="14764" y="11242"/>
                </a:cubicBezTo>
                <a:cubicBezTo>
                  <a:pt x="14764" y="11242"/>
                  <a:pt x="14751" y="11217"/>
                  <a:pt x="14766" y="11177"/>
                </a:cubicBezTo>
                <a:lnTo>
                  <a:pt x="14766" y="11177"/>
                </a:lnTo>
                <a:cubicBezTo>
                  <a:pt x="14372" y="11916"/>
                  <a:pt x="13295" y="12484"/>
                  <a:pt x="13491" y="13013"/>
                </a:cubicBezTo>
                <a:lnTo>
                  <a:pt x="13252" y="13510"/>
                </a:lnTo>
                <a:cubicBezTo>
                  <a:pt x="13376" y="13364"/>
                  <a:pt x="13440" y="13314"/>
                  <a:pt x="13473" y="13314"/>
                </a:cubicBezTo>
                <a:cubicBezTo>
                  <a:pt x="13544" y="13314"/>
                  <a:pt x="13457" y="13565"/>
                  <a:pt x="13527" y="13565"/>
                </a:cubicBezTo>
                <a:cubicBezTo>
                  <a:pt x="13541" y="13565"/>
                  <a:pt x="13561" y="13555"/>
                  <a:pt x="13590" y="13530"/>
                </a:cubicBezTo>
                <a:lnTo>
                  <a:pt x="13590" y="13530"/>
                </a:lnTo>
                <a:cubicBezTo>
                  <a:pt x="13496" y="13692"/>
                  <a:pt x="13282" y="13864"/>
                  <a:pt x="13210" y="13864"/>
                </a:cubicBezTo>
                <a:cubicBezTo>
                  <a:pt x="13176" y="13864"/>
                  <a:pt x="13174" y="13825"/>
                  <a:pt x="13232" y="13729"/>
                </a:cubicBezTo>
                <a:lnTo>
                  <a:pt x="13292" y="13709"/>
                </a:lnTo>
                <a:cubicBezTo>
                  <a:pt x="13274" y="13677"/>
                  <a:pt x="13251" y="13662"/>
                  <a:pt x="13224" y="13662"/>
                </a:cubicBezTo>
                <a:cubicBezTo>
                  <a:pt x="13055" y="13662"/>
                  <a:pt x="12731" y="14238"/>
                  <a:pt x="12602" y="14238"/>
                </a:cubicBezTo>
                <a:cubicBezTo>
                  <a:pt x="12592" y="14238"/>
                  <a:pt x="12583" y="14234"/>
                  <a:pt x="12575" y="14227"/>
                </a:cubicBezTo>
                <a:cubicBezTo>
                  <a:pt x="11740" y="15321"/>
                  <a:pt x="10844" y="16316"/>
                  <a:pt x="10068" y="17350"/>
                </a:cubicBezTo>
                <a:lnTo>
                  <a:pt x="10307" y="17350"/>
                </a:lnTo>
                <a:lnTo>
                  <a:pt x="10029" y="17709"/>
                </a:lnTo>
                <a:cubicBezTo>
                  <a:pt x="10000" y="17726"/>
                  <a:pt x="9969" y="17737"/>
                  <a:pt x="9945" y="17737"/>
                </a:cubicBezTo>
                <a:cubicBezTo>
                  <a:pt x="9887" y="17737"/>
                  <a:pt x="9868" y="17673"/>
                  <a:pt x="10009" y="17490"/>
                </a:cubicBezTo>
                <a:lnTo>
                  <a:pt x="10009" y="17490"/>
                </a:lnTo>
                <a:cubicBezTo>
                  <a:pt x="9830" y="17549"/>
                  <a:pt x="9770" y="17967"/>
                  <a:pt x="9790" y="18007"/>
                </a:cubicBezTo>
                <a:cubicBezTo>
                  <a:pt x="9690" y="18112"/>
                  <a:pt x="9633" y="18151"/>
                  <a:pt x="9605" y="18151"/>
                </a:cubicBezTo>
                <a:cubicBezTo>
                  <a:pt x="9519" y="18151"/>
                  <a:pt x="9675" y="17807"/>
                  <a:pt x="9652" y="17807"/>
                </a:cubicBezTo>
                <a:cubicBezTo>
                  <a:pt x="9648" y="17807"/>
                  <a:pt x="9642" y="17813"/>
                  <a:pt x="9631" y="17828"/>
                </a:cubicBezTo>
                <a:lnTo>
                  <a:pt x="9491" y="18047"/>
                </a:lnTo>
                <a:lnTo>
                  <a:pt x="9551" y="18007"/>
                </a:lnTo>
                <a:lnTo>
                  <a:pt x="9551" y="18007"/>
                </a:lnTo>
                <a:cubicBezTo>
                  <a:pt x="9491" y="18226"/>
                  <a:pt x="9551" y="18286"/>
                  <a:pt x="9312" y="18604"/>
                </a:cubicBezTo>
                <a:cubicBezTo>
                  <a:pt x="9237" y="18670"/>
                  <a:pt x="9194" y="18685"/>
                  <a:pt x="9164" y="18685"/>
                </a:cubicBezTo>
                <a:cubicBezTo>
                  <a:pt x="9142" y="18685"/>
                  <a:pt x="9127" y="18677"/>
                  <a:pt x="9113" y="18677"/>
                </a:cubicBezTo>
                <a:cubicBezTo>
                  <a:pt x="9101" y="18677"/>
                  <a:pt x="9089" y="18682"/>
                  <a:pt x="9074" y="18703"/>
                </a:cubicBezTo>
                <a:cubicBezTo>
                  <a:pt x="9070" y="18700"/>
                  <a:pt x="9067" y="18698"/>
                  <a:pt x="9063" y="18698"/>
                </a:cubicBezTo>
                <a:cubicBezTo>
                  <a:pt x="9046" y="18698"/>
                  <a:pt x="9024" y="18740"/>
                  <a:pt x="8974" y="18823"/>
                </a:cubicBezTo>
                <a:lnTo>
                  <a:pt x="8636" y="19260"/>
                </a:lnTo>
                <a:lnTo>
                  <a:pt x="8895" y="19161"/>
                </a:lnTo>
                <a:lnTo>
                  <a:pt x="8895" y="19161"/>
                </a:lnTo>
                <a:cubicBezTo>
                  <a:pt x="8817" y="19363"/>
                  <a:pt x="8666" y="19517"/>
                  <a:pt x="8737" y="19517"/>
                </a:cubicBezTo>
                <a:cubicBezTo>
                  <a:pt x="8754" y="19517"/>
                  <a:pt x="8783" y="19509"/>
                  <a:pt x="8827" y="19491"/>
                </a:cubicBezTo>
                <a:lnTo>
                  <a:pt x="8827" y="19491"/>
                </a:lnTo>
                <a:cubicBezTo>
                  <a:pt x="8381" y="19699"/>
                  <a:pt x="7537" y="21134"/>
                  <a:pt x="7343" y="21270"/>
                </a:cubicBezTo>
                <a:cubicBezTo>
                  <a:pt x="7223" y="21628"/>
                  <a:pt x="7024" y="21907"/>
                  <a:pt x="6746" y="22245"/>
                </a:cubicBezTo>
                <a:cubicBezTo>
                  <a:pt x="6772" y="22224"/>
                  <a:pt x="6804" y="22212"/>
                  <a:pt x="6832" y="22212"/>
                </a:cubicBezTo>
                <a:cubicBezTo>
                  <a:pt x="6911" y="22212"/>
                  <a:pt x="6961" y="22299"/>
                  <a:pt x="6786" y="22504"/>
                </a:cubicBezTo>
                <a:cubicBezTo>
                  <a:pt x="6749" y="22450"/>
                  <a:pt x="6710" y="22427"/>
                  <a:pt x="6668" y="22427"/>
                </a:cubicBezTo>
                <a:cubicBezTo>
                  <a:pt x="6470" y="22427"/>
                  <a:pt x="6218" y="22943"/>
                  <a:pt x="5902" y="23051"/>
                </a:cubicBezTo>
                <a:lnTo>
                  <a:pt x="5902" y="23051"/>
                </a:lnTo>
                <a:cubicBezTo>
                  <a:pt x="5905" y="23051"/>
                  <a:pt x="5908" y="23051"/>
                  <a:pt x="5910" y="23051"/>
                </a:cubicBezTo>
                <a:cubicBezTo>
                  <a:pt x="6058" y="23051"/>
                  <a:pt x="5456" y="23764"/>
                  <a:pt x="5642" y="23764"/>
                </a:cubicBezTo>
                <a:cubicBezTo>
                  <a:pt x="5662" y="23764"/>
                  <a:pt x="5691" y="23755"/>
                  <a:pt x="5731" y="23737"/>
                </a:cubicBezTo>
                <a:lnTo>
                  <a:pt x="5731" y="23737"/>
                </a:lnTo>
                <a:cubicBezTo>
                  <a:pt x="5670" y="23811"/>
                  <a:pt x="5635" y="23833"/>
                  <a:pt x="5610" y="23833"/>
                </a:cubicBezTo>
                <a:cubicBezTo>
                  <a:pt x="5571" y="23833"/>
                  <a:pt x="5557" y="23778"/>
                  <a:pt x="5505" y="23778"/>
                </a:cubicBezTo>
                <a:cubicBezTo>
                  <a:pt x="5483" y="23778"/>
                  <a:pt x="5454" y="23788"/>
                  <a:pt x="5413" y="23817"/>
                </a:cubicBezTo>
                <a:cubicBezTo>
                  <a:pt x="5094" y="24493"/>
                  <a:pt x="4398" y="25090"/>
                  <a:pt x="3901" y="25846"/>
                </a:cubicBezTo>
                <a:cubicBezTo>
                  <a:pt x="3940" y="25886"/>
                  <a:pt x="4080" y="25806"/>
                  <a:pt x="4020" y="26005"/>
                </a:cubicBezTo>
                <a:lnTo>
                  <a:pt x="3562" y="26264"/>
                </a:lnTo>
                <a:cubicBezTo>
                  <a:pt x="3463" y="26423"/>
                  <a:pt x="3682" y="26562"/>
                  <a:pt x="3363" y="26722"/>
                </a:cubicBezTo>
                <a:cubicBezTo>
                  <a:pt x="3387" y="26722"/>
                  <a:pt x="3414" y="26715"/>
                  <a:pt x="3434" y="26715"/>
                </a:cubicBezTo>
                <a:cubicBezTo>
                  <a:pt x="3464" y="26715"/>
                  <a:pt x="3479" y="26730"/>
                  <a:pt x="3443" y="26801"/>
                </a:cubicBezTo>
                <a:cubicBezTo>
                  <a:pt x="2846" y="27438"/>
                  <a:pt x="2369" y="28194"/>
                  <a:pt x="1871" y="28930"/>
                </a:cubicBezTo>
                <a:cubicBezTo>
                  <a:pt x="1632" y="29308"/>
                  <a:pt x="1374" y="29686"/>
                  <a:pt x="1095" y="30024"/>
                </a:cubicBezTo>
                <a:lnTo>
                  <a:pt x="896" y="30283"/>
                </a:lnTo>
                <a:lnTo>
                  <a:pt x="657" y="30581"/>
                </a:lnTo>
                <a:cubicBezTo>
                  <a:pt x="459" y="30820"/>
                  <a:pt x="240" y="31059"/>
                  <a:pt x="1" y="31318"/>
                </a:cubicBezTo>
                <a:lnTo>
                  <a:pt x="1" y="31457"/>
                </a:lnTo>
                <a:cubicBezTo>
                  <a:pt x="21" y="31357"/>
                  <a:pt x="21" y="31318"/>
                  <a:pt x="41" y="31318"/>
                </a:cubicBezTo>
                <a:lnTo>
                  <a:pt x="61" y="31318"/>
                </a:lnTo>
                <a:cubicBezTo>
                  <a:pt x="80" y="31337"/>
                  <a:pt x="100" y="31457"/>
                  <a:pt x="120" y="31576"/>
                </a:cubicBezTo>
                <a:cubicBezTo>
                  <a:pt x="120" y="31527"/>
                  <a:pt x="133" y="31513"/>
                  <a:pt x="151" y="31513"/>
                </a:cubicBezTo>
                <a:cubicBezTo>
                  <a:pt x="178" y="31513"/>
                  <a:pt x="219" y="31544"/>
                  <a:pt x="254" y="31544"/>
                </a:cubicBezTo>
                <a:cubicBezTo>
                  <a:pt x="263" y="31544"/>
                  <a:pt x="271" y="31542"/>
                  <a:pt x="279" y="31536"/>
                </a:cubicBezTo>
                <a:lnTo>
                  <a:pt x="279" y="31536"/>
                </a:lnTo>
                <a:cubicBezTo>
                  <a:pt x="240" y="31636"/>
                  <a:pt x="200" y="31716"/>
                  <a:pt x="180" y="31815"/>
                </a:cubicBezTo>
                <a:lnTo>
                  <a:pt x="160" y="31875"/>
                </a:lnTo>
                <a:lnTo>
                  <a:pt x="160" y="31914"/>
                </a:lnTo>
                <a:lnTo>
                  <a:pt x="180" y="31914"/>
                </a:lnTo>
                <a:cubicBezTo>
                  <a:pt x="200" y="31914"/>
                  <a:pt x="220" y="31954"/>
                  <a:pt x="260" y="31974"/>
                </a:cubicBezTo>
                <a:cubicBezTo>
                  <a:pt x="279" y="32014"/>
                  <a:pt x="319" y="32054"/>
                  <a:pt x="359" y="32094"/>
                </a:cubicBezTo>
                <a:cubicBezTo>
                  <a:pt x="459" y="32113"/>
                  <a:pt x="638" y="32253"/>
                  <a:pt x="777" y="32472"/>
                </a:cubicBezTo>
                <a:cubicBezTo>
                  <a:pt x="896" y="32531"/>
                  <a:pt x="1016" y="32611"/>
                  <a:pt x="1115" y="32651"/>
                </a:cubicBezTo>
                <a:cubicBezTo>
                  <a:pt x="1150" y="32674"/>
                  <a:pt x="1185" y="32684"/>
                  <a:pt x="1216" y="32684"/>
                </a:cubicBezTo>
                <a:cubicBezTo>
                  <a:pt x="1238" y="32684"/>
                  <a:pt x="1258" y="32679"/>
                  <a:pt x="1274" y="32671"/>
                </a:cubicBezTo>
                <a:lnTo>
                  <a:pt x="1035" y="32551"/>
                </a:lnTo>
                <a:lnTo>
                  <a:pt x="1035" y="32551"/>
                </a:lnTo>
                <a:cubicBezTo>
                  <a:pt x="1058" y="32555"/>
                  <a:pt x="1078" y="32557"/>
                  <a:pt x="1096" y="32557"/>
                </a:cubicBezTo>
                <a:cubicBezTo>
                  <a:pt x="1259" y="32557"/>
                  <a:pt x="1189" y="32397"/>
                  <a:pt x="1135" y="32253"/>
                </a:cubicBezTo>
                <a:cubicBezTo>
                  <a:pt x="1135" y="32233"/>
                  <a:pt x="1135" y="32213"/>
                  <a:pt x="1135" y="32193"/>
                </a:cubicBezTo>
                <a:cubicBezTo>
                  <a:pt x="1453" y="32392"/>
                  <a:pt x="1752" y="32611"/>
                  <a:pt x="1752" y="32611"/>
                </a:cubicBezTo>
                <a:cubicBezTo>
                  <a:pt x="1911" y="32054"/>
                  <a:pt x="4557" y="28512"/>
                  <a:pt x="8039" y="24016"/>
                </a:cubicBezTo>
                <a:cubicBezTo>
                  <a:pt x="8039" y="24036"/>
                  <a:pt x="8039" y="24036"/>
                  <a:pt x="8039" y="24055"/>
                </a:cubicBezTo>
                <a:lnTo>
                  <a:pt x="8079" y="24075"/>
                </a:lnTo>
                <a:cubicBezTo>
                  <a:pt x="8160" y="23978"/>
                  <a:pt x="8201" y="23880"/>
                  <a:pt x="8171" y="23880"/>
                </a:cubicBezTo>
                <a:cubicBezTo>
                  <a:pt x="8164" y="23880"/>
                  <a:pt x="8153" y="23885"/>
                  <a:pt x="8138" y="23896"/>
                </a:cubicBezTo>
                <a:cubicBezTo>
                  <a:pt x="8218" y="23797"/>
                  <a:pt x="8318" y="23677"/>
                  <a:pt x="8397" y="23558"/>
                </a:cubicBezTo>
                <a:lnTo>
                  <a:pt x="8397" y="23558"/>
                </a:lnTo>
                <a:cubicBezTo>
                  <a:pt x="8339" y="23747"/>
                  <a:pt x="8525" y="23830"/>
                  <a:pt x="8745" y="23830"/>
                </a:cubicBezTo>
                <a:cubicBezTo>
                  <a:pt x="8827" y="23830"/>
                  <a:pt x="8913" y="23818"/>
                  <a:pt x="8994" y="23797"/>
                </a:cubicBezTo>
                <a:cubicBezTo>
                  <a:pt x="8954" y="23757"/>
                  <a:pt x="8914" y="23737"/>
                  <a:pt x="9054" y="23459"/>
                </a:cubicBezTo>
                <a:lnTo>
                  <a:pt x="9054" y="23459"/>
                </a:lnTo>
                <a:cubicBezTo>
                  <a:pt x="8978" y="23504"/>
                  <a:pt x="8716" y="23736"/>
                  <a:pt x="8632" y="23736"/>
                </a:cubicBezTo>
                <a:cubicBezTo>
                  <a:pt x="8606" y="23736"/>
                  <a:pt x="8597" y="23714"/>
                  <a:pt x="8616" y="23658"/>
                </a:cubicBezTo>
                <a:cubicBezTo>
                  <a:pt x="8835" y="23299"/>
                  <a:pt x="8855" y="23419"/>
                  <a:pt x="9014" y="23299"/>
                </a:cubicBezTo>
                <a:lnTo>
                  <a:pt x="9014" y="23299"/>
                </a:lnTo>
                <a:cubicBezTo>
                  <a:pt x="9006" y="23301"/>
                  <a:pt x="8999" y="23302"/>
                  <a:pt x="8993" y="23302"/>
                </a:cubicBezTo>
                <a:cubicBezTo>
                  <a:pt x="8857" y="23302"/>
                  <a:pt x="9090" y="22895"/>
                  <a:pt x="9014" y="22762"/>
                </a:cubicBezTo>
                <a:cubicBezTo>
                  <a:pt x="9511" y="22145"/>
                  <a:pt x="10009" y="21509"/>
                  <a:pt x="10506" y="20852"/>
                </a:cubicBezTo>
                <a:cubicBezTo>
                  <a:pt x="10520" y="20866"/>
                  <a:pt x="10524" y="20880"/>
                  <a:pt x="10540" y="20880"/>
                </a:cubicBezTo>
                <a:cubicBezTo>
                  <a:pt x="10546" y="20880"/>
                  <a:pt x="10554" y="20878"/>
                  <a:pt x="10566" y="20872"/>
                </a:cubicBezTo>
                <a:lnTo>
                  <a:pt x="10685" y="20693"/>
                </a:lnTo>
                <a:cubicBezTo>
                  <a:pt x="10705" y="20684"/>
                  <a:pt x="10720" y="20680"/>
                  <a:pt x="10731" y="20680"/>
                </a:cubicBezTo>
                <a:cubicBezTo>
                  <a:pt x="10826" y="20680"/>
                  <a:pt x="10647" y="20970"/>
                  <a:pt x="10701" y="20970"/>
                </a:cubicBezTo>
                <a:cubicBezTo>
                  <a:pt x="10712" y="20970"/>
                  <a:pt x="10732" y="20959"/>
                  <a:pt x="10765" y="20932"/>
                </a:cubicBezTo>
                <a:lnTo>
                  <a:pt x="10765" y="20932"/>
                </a:lnTo>
                <a:cubicBezTo>
                  <a:pt x="10645" y="21210"/>
                  <a:pt x="10526" y="21549"/>
                  <a:pt x="10228" y="21847"/>
                </a:cubicBezTo>
                <a:lnTo>
                  <a:pt x="10055" y="21809"/>
                </a:lnTo>
                <a:lnTo>
                  <a:pt x="10055" y="21809"/>
                </a:lnTo>
                <a:cubicBezTo>
                  <a:pt x="10056" y="21809"/>
                  <a:pt x="10056" y="21809"/>
                  <a:pt x="10056" y="21809"/>
                </a:cubicBezTo>
                <a:cubicBezTo>
                  <a:pt x="10108" y="21809"/>
                  <a:pt x="10289" y="21642"/>
                  <a:pt x="10327" y="21529"/>
                </a:cubicBezTo>
                <a:lnTo>
                  <a:pt x="10327" y="21529"/>
                </a:lnTo>
                <a:cubicBezTo>
                  <a:pt x="10267" y="21708"/>
                  <a:pt x="9750" y="21907"/>
                  <a:pt x="9810" y="22185"/>
                </a:cubicBezTo>
                <a:lnTo>
                  <a:pt x="10068" y="22026"/>
                </a:lnTo>
                <a:lnTo>
                  <a:pt x="10068" y="22026"/>
                </a:lnTo>
                <a:cubicBezTo>
                  <a:pt x="9949" y="22305"/>
                  <a:pt x="9850" y="22722"/>
                  <a:pt x="9591" y="22981"/>
                </a:cubicBezTo>
                <a:cubicBezTo>
                  <a:pt x="9810" y="22941"/>
                  <a:pt x="9631" y="22901"/>
                  <a:pt x="9929" y="22802"/>
                </a:cubicBezTo>
                <a:lnTo>
                  <a:pt x="9929" y="22802"/>
                </a:lnTo>
                <a:cubicBezTo>
                  <a:pt x="9921" y="22803"/>
                  <a:pt x="9914" y="22803"/>
                  <a:pt x="9908" y="22803"/>
                </a:cubicBezTo>
                <a:cubicBezTo>
                  <a:pt x="9676" y="22803"/>
                  <a:pt x="10381" y="22169"/>
                  <a:pt x="10185" y="22169"/>
                </a:cubicBezTo>
                <a:cubicBezTo>
                  <a:pt x="10177" y="22169"/>
                  <a:pt x="10169" y="22170"/>
                  <a:pt x="10160" y="22171"/>
                </a:cubicBezTo>
                <a:lnTo>
                  <a:pt x="10160" y="22171"/>
                </a:lnTo>
                <a:cubicBezTo>
                  <a:pt x="10452" y="22083"/>
                  <a:pt x="10505" y="21877"/>
                  <a:pt x="10844" y="21708"/>
                </a:cubicBezTo>
                <a:cubicBezTo>
                  <a:pt x="10785" y="21688"/>
                  <a:pt x="10685" y="21748"/>
                  <a:pt x="10904" y="21509"/>
                </a:cubicBezTo>
                <a:cubicBezTo>
                  <a:pt x="10904" y="21489"/>
                  <a:pt x="10904" y="21449"/>
                  <a:pt x="10904" y="21429"/>
                </a:cubicBezTo>
                <a:cubicBezTo>
                  <a:pt x="10844" y="21469"/>
                  <a:pt x="10785" y="21509"/>
                  <a:pt x="10745" y="21509"/>
                </a:cubicBezTo>
                <a:cubicBezTo>
                  <a:pt x="10745" y="21310"/>
                  <a:pt x="11043" y="20912"/>
                  <a:pt x="11103" y="20753"/>
                </a:cubicBezTo>
                <a:cubicBezTo>
                  <a:pt x="11135" y="20720"/>
                  <a:pt x="11153" y="20708"/>
                  <a:pt x="11161" y="20708"/>
                </a:cubicBezTo>
                <a:cubicBezTo>
                  <a:pt x="11186" y="20708"/>
                  <a:pt x="11143" y="20802"/>
                  <a:pt x="11177" y="20802"/>
                </a:cubicBezTo>
                <a:cubicBezTo>
                  <a:pt x="11183" y="20802"/>
                  <a:pt x="11191" y="20799"/>
                  <a:pt x="11202" y="20792"/>
                </a:cubicBezTo>
                <a:lnTo>
                  <a:pt x="11302" y="20534"/>
                </a:lnTo>
                <a:cubicBezTo>
                  <a:pt x="11311" y="20539"/>
                  <a:pt x="11322" y="20542"/>
                  <a:pt x="11335" y="20542"/>
                </a:cubicBezTo>
                <a:cubicBezTo>
                  <a:pt x="11408" y="20542"/>
                  <a:pt x="11530" y="20465"/>
                  <a:pt x="11584" y="20465"/>
                </a:cubicBezTo>
                <a:cubicBezTo>
                  <a:pt x="11624" y="20465"/>
                  <a:pt x="11625" y="20507"/>
                  <a:pt x="11541" y="20653"/>
                </a:cubicBezTo>
                <a:lnTo>
                  <a:pt x="11779" y="20355"/>
                </a:lnTo>
                <a:cubicBezTo>
                  <a:pt x="11978" y="20216"/>
                  <a:pt x="12197" y="19977"/>
                  <a:pt x="12277" y="19778"/>
                </a:cubicBezTo>
                <a:cubicBezTo>
                  <a:pt x="12387" y="19684"/>
                  <a:pt x="12447" y="19466"/>
                  <a:pt x="12458" y="19466"/>
                </a:cubicBezTo>
                <a:cubicBezTo>
                  <a:pt x="12461" y="19466"/>
                  <a:pt x="12460" y="19481"/>
                  <a:pt x="12456" y="19519"/>
                </a:cubicBezTo>
                <a:lnTo>
                  <a:pt x="12774" y="18982"/>
                </a:lnTo>
                <a:lnTo>
                  <a:pt x="12794" y="19002"/>
                </a:lnTo>
                <a:cubicBezTo>
                  <a:pt x="13192" y="18524"/>
                  <a:pt x="13431" y="17888"/>
                  <a:pt x="14028" y="17470"/>
                </a:cubicBezTo>
                <a:cubicBezTo>
                  <a:pt x="14127" y="17291"/>
                  <a:pt x="14247" y="17092"/>
                  <a:pt x="14485" y="16853"/>
                </a:cubicBezTo>
                <a:lnTo>
                  <a:pt x="14605" y="16853"/>
                </a:lnTo>
                <a:cubicBezTo>
                  <a:pt x="14744" y="16634"/>
                  <a:pt x="15182" y="16296"/>
                  <a:pt x="15162" y="16137"/>
                </a:cubicBezTo>
                <a:cubicBezTo>
                  <a:pt x="15560" y="16097"/>
                  <a:pt x="16017" y="15182"/>
                  <a:pt x="16336" y="14844"/>
                </a:cubicBezTo>
                <a:lnTo>
                  <a:pt x="16256" y="14744"/>
                </a:lnTo>
                <a:cubicBezTo>
                  <a:pt x="16455" y="14485"/>
                  <a:pt x="16614" y="14227"/>
                  <a:pt x="16813" y="13889"/>
                </a:cubicBezTo>
                <a:lnTo>
                  <a:pt x="16714" y="13829"/>
                </a:lnTo>
                <a:cubicBezTo>
                  <a:pt x="16853" y="13491"/>
                  <a:pt x="17331" y="13192"/>
                  <a:pt x="17649" y="12754"/>
                </a:cubicBezTo>
                <a:lnTo>
                  <a:pt x="17649" y="12754"/>
                </a:lnTo>
                <a:cubicBezTo>
                  <a:pt x="17669" y="12814"/>
                  <a:pt x="17569" y="12914"/>
                  <a:pt x="17490" y="12973"/>
                </a:cubicBezTo>
                <a:cubicBezTo>
                  <a:pt x="18106" y="12635"/>
                  <a:pt x="18186" y="11780"/>
                  <a:pt x="18703" y="11441"/>
                </a:cubicBezTo>
                <a:cubicBezTo>
                  <a:pt x="18763" y="11302"/>
                  <a:pt x="18843" y="11222"/>
                  <a:pt x="18942" y="11163"/>
                </a:cubicBezTo>
                <a:lnTo>
                  <a:pt x="18942" y="11163"/>
                </a:lnTo>
                <a:cubicBezTo>
                  <a:pt x="18922" y="11183"/>
                  <a:pt x="18922" y="11183"/>
                  <a:pt x="18922" y="11203"/>
                </a:cubicBezTo>
                <a:cubicBezTo>
                  <a:pt x="18922" y="11183"/>
                  <a:pt x="18942" y="11163"/>
                  <a:pt x="18962" y="11143"/>
                </a:cubicBezTo>
                <a:cubicBezTo>
                  <a:pt x="19022" y="11103"/>
                  <a:pt x="19081" y="11083"/>
                  <a:pt x="19141" y="11023"/>
                </a:cubicBezTo>
                <a:lnTo>
                  <a:pt x="19141" y="11023"/>
                </a:lnTo>
                <a:cubicBezTo>
                  <a:pt x="19081" y="11063"/>
                  <a:pt x="19022" y="11083"/>
                  <a:pt x="18982" y="11123"/>
                </a:cubicBezTo>
                <a:cubicBezTo>
                  <a:pt x="19042" y="11043"/>
                  <a:pt x="19141" y="10884"/>
                  <a:pt x="19221" y="10745"/>
                </a:cubicBezTo>
                <a:lnTo>
                  <a:pt x="19360" y="10765"/>
                </a:lnTo>
                <a:cubicBezTo>
                  <a:pt x="19380" y="10745"/>
                  <a:pt x="19380" y="10745"/>
                  <a:pt x="19380" y="10725"/>
                </a:cubicBezTo>
                <a:cubicBezTo>
                  <a:pt x="19496" y="10642"/>
                  <a:pt x="19446" y="10601"/>
                  <a:pt x="19357" y="10601"/>
                </a:cubicBezTo>
                <a:cubicBezTo>
                  <a:pt x="19339" y="10601"/>
                  <a:pt x="19320" y="10602"/>
                  <a:pt x="19300" y="10606"/>
                </a:cubicBezTo>
                <a:cubicBezTo>
                  <a:pt x="19320" y="10526"/>
                  <a:pt x="19360" y="10446"/>
                  <a:pt x="19380" y="10387"/>
                </a:cubicBezTo>
                <a:cubicBezTo>
                  <a:pt x="19385" y="10387"/>
                  <a:pt x="19391" y="10387"/>
                  <a:pt x="19396" y="10387"/>
                </a:cubicBezTo>
                <a:cubicBezTo>
                  <a:pt x="19618" y="10387"/>
                  <a:pt x="19605" y="9989"/>
                  <a:pt x="19877" y="9989"/>
                </a:cubicBezTo>
                <a:cubicBezTo>
                  <a:pt x="19877" y="9850"/>
                  <a:pt x="20275" y="9352"/>
                  <a:pt x="20235" y="9113"/>
                </a:cubicBezTo>
                <a:cubicBezTo>
                  <a:pt x="20235" y="9094"/>
                  <a:pt x="20235" y="9074"/>
                  <a:pt x="20215" y="9054"/>
                </a:cubicBezTo>
                <a:lnTo>
                  <a:pt x="20215" y="9054"/>
                </a:lnTo>
                <a:cubicBezTo>
                  <a:pt x="20255" y="9074"/>
                  <a:pt x="20295" y="9054"/>
                  <a:pt x="20235" y="9113"/>
                </a:cubicBezTo>
                <a:cubicBezTo>
                  <a:pt x="20375" y="8994"/>
                  <a:pt x="20514" y="8855"/>
                  <a:pt x="20574" y="8696"/>
                </a:cubicBezTo>
                <a:lnTo>
                  <a:pt x="20753" y="8715"/>
                </a:lnTo>
                <a:lnTo>
                  <a:pt x="20832" y="8278"/>
                </a:lnTo>
                <a:cubicBezTo>
                  <a:pt x="20946" y="8212"/>
                  <a:pt x="21028" y="8168"/>
                  <a:pt x="21076" y="8168"/>
                </a:cubicBezTo>
                <a:cubicBezTo>
                  <a:pt x="21130" y="8168"/>
                  <a:pt x="21142" y="8221"/>
                  <a:pt x="21111" y="8357"/>
                </a:cubicBezTo>
                <a:cubicBezTo>
                  <a:pt x="21330" y="7780"/>
                  <a:pt x="21369" y="7940"/>
                  <a:pt x="21529" y="7422"/>
                </a:cubicBezTo>
                <a:lnTo>
                  <a:pt x="21588" y="7502"/>
                </a:lnTo>
                <a:cubicBezTo>
                  <a:pt x="21708" y="7363"/>
                  <a:pt x="21787" y="7044"/>
                  <a:pt x="21907" y="7024"/>
                </a:cubicBezTo>
                <a:cubicBezTo>
                  <a:pt x="22324" y="6825"/>
                  <a:pt x="23200" y="5472"/>
                  <a:pt x="23976" y="4776"/>
                </a:cubicBezTo>
                <a:cubicBezTo>
                  <a:pt x="23618" y="4736"/>
                  <a:pt x="24394" y="4478"/>
                  <a:pt x="24235" y="4299"/>
                </a:cubicBezTo>
                <a:cubicBezTo>
                  <a:pt x="24284" y="4299"/>
                  <a:pt x="24339" y="4279"/>
                  <a:pt x="24374" y="4279"/>
                </a:cubicBezTo>
                <a:cubicBezTo>
                  <a:pt x="24409" y="4279"/>
                  <a:pt x="24424" y="4299"/>
                  <a:pt x="24394" y="4378"/>
                </a:cubicBezTo>
                <a:cubicBezTo>
                  <a:pt x="24672" y="3920"/>
                  <a:pt x="24991" y="3841"/>
                  <a:pt x="25070" y="3423"/>
                </a:cubicBezTo>
                <a:cubicBezTo>
                  <a:pt x="25145" y="3423"/>
                  <a:pt x="25079" y="3564"/>
                  <a:pt x="25137" y="3564"/>
                </a:cubicBezTo>
                <a:cubicBezTo>
                  <a:pt x="25141" y="3564"/>
                  <a:pt x="25145" y="3564"/>
                  <a:pt x="25150" y="3562"/>
                </a:cubicBezTo>
                <a:cubicBezTo>
                  <a:pt x="25150" y="3523"/>
                  <a:pt x="25190" y="3383"/>
                  <a:pt x="25269" y="3383"/>
                </a:cubicBezTo>
                <a:cubicBezTo>
                  <a:pt x="25274" y="3382"/>
                  <a:pt x="25279" y="3381"/>
                  <a:pt x="25282" y="3381"/>
                </a:cubicBezTo>
                <a:cubicBezTo>
                  <a:pt x="25319" y="3381"/>
                  <a:pt x="25266" y="3472"/>
                  <a:pt x="25229" y="3562"/>
                </a:cubicBezTo>
                <a:cubicBezTo>
                  <a:pt x="25568" y="3125"/>
                  <a:pt x="25428" y="2946"/>
                  <a:pt x="25289" y="2786"/>
                </a:cubicBezTo>
                <a:cubicBezTo>
                  <a:pt x="25349" y="2747"/>
                  <a:pt x="25408" y="2707"/>
                  <a:pt x="25468" y="2647"/>
                </a:cubicBezTo>
                <a:cubicBezTo>
                  <a:pt x="25508" y="2607"/>
                  <a:pt x="25568" y="2548"/>
                  <a:pt x="25587" y="2508"/>
                </a:cubicBezTo>
                <a:cubicBezTo>
                  <a:pt x="25667" y="2408"/>
                  <a:pt x="25687" y="2309"/>
                  <a:pt x="25707" y="2190"/>
                </a:cubicBezTo>
                <a:cubicBezTo>
                  <a:pt x="25778" y="2149"/>
                  <a:pt x="25870" y="2087"/>
                  <a:pt x="25908" y="2087"/>
                </a:cubicBezTo>
                <a:cubicBezTo>
                  <a:pt x="25945" y="2087"/>
                  <a:pt x="25933" y="2144"/>
                  <a:pt x="25806" y="2329"/>
                </a:cubicBezTo>
                <a:cubicBezTo>
                  <a:pt x="25866" y="2249"/>
                  <a:pt x="26065" y="2030"/>
                  <a:pt x="26244" y="1811"/>
                </a:cubicBezTo>
                <a:cubicBezTo>
                  <a:pt x="26184" y="1712"/>
                  <a:pt x="26105" y="1632"/>
                  <a:pt x="26025" y="1533"/>
                </a:cubicBezTo>
                <a:cubicBezTo>
                  <a:pt x="25985" y="1493"/>
                  <a:pt x="25966" y="1453"/>
                  <a:pt x="25926" y="1394"/>
                </a:cubicBezTo>
                <a:cubicBezTo>
                  <a:pt x="25886" y="1354"/>
                  <a:pt x="25826" y="1294"/>
                  <a:pt x="25786" y="1254"/>
                </a:cubicBezTo>
                <a:cubicBezTo>
                  <a:pt x="25747" y="1215"/>
                  <a:pt x="25707" y="1155"/>
                  <a:pt x="25667" y="1115"/>
                </a:cubicBezTo>
                <a:cubicBezTo>
                  <a:pt x="25607" y="1075"/>
                  <a:pt x="25607" y="1075"/>
                  <a:pt x="25587" y="1055"/>
                </a:cubicBezTo>
                <a:cubicBezTo>
                  <a:pt x="25548" y="1036"/>
                  <a:pt x="25528" y="1036"/>
                  <a:pt x="25488" y="1036"/>
                </a:cubicBezTo>
                <a:cubicBezTo>
                  <a:pt x="25488" y="1036"/>
                  <a:pt x="25488" y="996"/>
                  <a:pt x="25468" y="976"/>
                </a:cubicBezTo>
                <a:cubicBezTo>
                  <a:pt x="25448" y="956"/>
                  <a:pt x="25428" y="936"/>
                  <a:pt x="25389" y="896"/>
                </a:cubicBezTo>
                <a:cubicBezTo>
                  <a:pt x="25329" y="817"/>
                  <a:pt x="25249" y="737"/>
                  <a:pt x="25209" y="717"/>
                </a:cubicBezTo>
                <a:cubicBezTo>
                  <a:pt x="25030" y="478"/>
                  <a:pt x="24931" y="339"/>
                  <a:pt x="24812" y="220"/>
                </a:cubicBezTo>
                <a:cubicBezTo>
                  <a:pt x="24772" y="160"/>
                  <a:pt x="24712" y="100"/>
                  <a:pt x="24652" y="21"/>
                </a:cubicBezTo>
                <a:cubicBezTo>
                  <a:pt x="24652" y="21"/>
                  <a:pt x="24652" y="1"/>
                  <a:pt x="2463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9"/>
          <p:cNvSpPr/>
          <p:nvPr/>
        </p:nvSpPr>
        <p:spPr>
          <a:xfrm>
            <a:off x="7319300" y="1068675"/>
            <a:ext cx="878768" cy="757581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3" name="Google Shape;733;p9"/>
          <p:cNvGrpSpPr/>
          <p:nvPr/>
        </p:nvGrpSpPr>
        <p:grpSpPr>
          <a:xfrm rot="-5400000">
            <a:off x="7213166" y="3208384"/>
            <a:ext cx="1305035" cy="664791"/>
            <a:chOff x="2094425" y="748900"/>
            <a:chExt cx="887900" cy="452300"/>
          </a:xfrm>
        </p:grpSpPr>
        <p:sp>
          <p:nvSpPr>
            <p:cNvPr id="734" name="Google Shape;734;p9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9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" name="Google Shape;738;p9"/>
          <p:cNvSpPr/>
          <p:nvPr/>
        </p:nvSpPr>
        <p:spPr>
          <a:xfrm rot="-1472198">
            <a:off x="1016804" y="1972493"/>
            <a:ext cx="1026939" cy="1198498"/>
          </a:xfrm>
          <a:custGeom>
            <a:avLst/>
            <a:gdLst/>
            <a:ahLst/>
            <a:cxnLst/>
            <a:rect l="l" t="t" r="r" b="b"/>
            <a:pathLst>
              <a:path w="23339" h="27238" extrusionOk="0">
                <a:moveTo>
                  <a:pt x="7819" y="15440"/>
                </a:moveTo>
                <a:cubicBezTo>
                  <a:pt x="7814" y="15449"/>
                  <a:pt x="7810" y="15458"/>
                  <a:pt x="7806" y="15466"/>
                </a:cubicBezTo>
                <a:lnTo>
                  <a:pt x="7806" y="15466"/>
                </a:lnTo>
                <a:lnTo>
                  <a:pt x="7819" y="15440"/>
                </a:lnTo>
                <a:close/>
                <a:moveTo>
                  <a:pt x="7502" y="21482"/>
                </a:moveTo>
                <a:lnTo>
                  <a:pt x="7501" y="21488"/>
                </a:lnTo>
                <a:cubicBezTo>
                  <a:pt x="7502" y="21486"/>
                  <a:pt x="7502" y="21484"/>
                  <a:pt x="7502" y="21482"/>
                </a:cubicBezTo>
                <a:close/>
                <a:moveTo>
                  <a:pt x="7402" y="21607"/>
                </a:moveTo>
                <a:cubicBezTo>
                  <a:pt x="7400" y="21608"/>
                  <a:pt x="7398" y="21609"/>
                  <a:pt x="7396" y="21610"/>
                </a:cubicBezTo>
                <a:lnTo>
                  <a:pt x="7396" y="21610"/>
                </a:lnTo>
                <a:cubicBezTo>
                  <a:pt x="7398" y="21609"/>
                  <a:pt x="7400" y="21608"/>
                  <a:pt x="7402" y="21607"/>
                </a:cubicBezTo>
                <a:close/>
                <a:moveTo>
                  <a:pt x="2105" y="22387"/>
                </a:moveTo>
                <a:cubicBezTo>
                  <a:pt x="2100" y="22400"/>
                  <a:pt x="2095" y="22413"/>
                  <a:pt x="2089" y="22423"/>
                </a:cubicBezTo>
                <a:cubicBezTo>
                  <a:pt x="2096" y="22410"/>
                  <a:pt x="2101" y="22398"/>
                  <a:pt x="2105" y="22387"/>
                </a:cubicBezTo>
                <a:close/>
                <a:moveTo>
                  <a:pt x="2845" y="26522"/>
                </a:moveTo>
                <a:lnTo>
                  <a:pt x="2845" y="26522"/>
                </a:lnTo>
                <a:cubicBezTo>
                  <a:pt x="2806" y="26621"/>
                  <a:pt x="2706" y="26701"/>
                  <a:pt x="2607" y="26760"/>
                </a:cubicBezTo>
                <a:cubicBezTo>
                  <a:pt x="2666" y="26661"/>
                  <a:pt x="2746" y="26581"/>
                  <a:pt x="2845" y="26522"/>
                </a:cubicBezTo>
                <a:close/>
                <a:moveTo>
                  <a:pt x="21627" y="0"/>
                </a:moveTo>
                <a:cubicBezTo>
                  <a:pt x="21568" y="40"/>
                  <a:pt x="21508" y="80"/>
                  <a:pt x="21468" y="139"/>
                </a:cubicBezTo>
                <a:cubicBezTo>
                  <a:pt x="21349" y="139"/>
                  <a:pt x="21548" y="40"/>
                  <a:pt x="21468" y="20"/>
                </a:cubicBezTo>
                <a:lnTo>
                  <a:pt x="21468" y="20"/>
                </a:lnTo>
                <a:cubicBezTo>
                  <a:pt x="21409" y="100"/>
                  <a:pt x="21329" y="179"/>
                  <a:pt x="21170" y="239"/>
                </a:cubicBezTo>
                <a:cubicBezTo>
                  <a:pt x="21110" y="299"/>
                  <a:pt x="21030" y="378"/>
                  <a:pt x="20931" y="458"/>
                </a:cubicBezTo>
                <a:lnTo>
                  <a:pt x="20951" y="418"/>
                </a:lnTo>
                <a:lnTo>
                  <a:pt x="20951" y="418"/>
                </a:lnTo>
                <a:cubicBezTo>
                  <a:pt x="20851" y="517"/>
                  <a:pt x="20772" y="617"/>
                  <a:pt x="20692" y="716"/>
                </a:cubicBezTo>
                <a:cubicBezTo>
                  <a:pt x="20633" y="796"/>
                  <a:pt x="20593" y="856"/>
                  <a:pt x="20533" y="915"/>
                </a:cubicBezTo>
                <a:cubicBezTo>
                  <a:pt x="20414" y="1035"/>
                  <a:pt x="20314" y="1134"/>
                  <a:pt x="20215" y="1234"/>
                </a:cubicBezTo>
                <a:cubicBezTo>
                  <a:pt x="19996" y="1453"/>
                  <a:pt x="19757" y="1651"/>
                  <a:pt x="19439" y="1990"/>
                </a:cubicBezTo>
                <a:lnTo>
                  <a:pt x="19578" y="2010"/>
                </a:lnTo>
                <a:cubicBezTo>
                  <a:pt x="19439" y="2149"/>
                  <a:pt x="19379" y="2149"/>
                  <a:pt x="19300" y="2209"/>
                </a:cubicBezTo>
                <a:cubicBezTo>
                  <a:pt x="19300" y="2257"/>
                  <a:pt x="19310" y="2276"/>
                  <a:pt x="19328" y="2276"/>
                </a:cubicBezTo>
                <a:cubicBezTo>
                  <a:pt x="19395" y="2276"/>
                  <a:pt x="19562" y="2013"/>
                  <a:pt x="19648" y="2013"/>
                </a:cubicBezTo>
                <a:cubicBezTo>
                  <a:pt x="19672" y="2013"/>
                  <a:pt x="19690" y="2034"/>
                  <a:pt x="19697" y="2089"/>
                </a:cubicBezTo>
                <a:cubicBezTo>
                  <a:pt x="19346" y="2109"/>
                  <a:pt x="18823" y="3085"/>
                  <a:pt x="18502" y="3085"/>
                </a:cubicBezTo>
                <a:cubicBezTo>
                  <a:pt x="18496" y="3085"/>
                  <a:pt x="18490" y="3085"/>
                  <a:pt x="18484" y="3084"/>
                </a:cubicBezTo>
                <a:lnTo>
                  <a:pt x="18484" y="3084"/>
                </a:lnTo>
                <a:cubicBezTo>
                  <a:pt x="18285" y="3303"/>
                  <a:pt x="18643" y="3104"/>
                  <a:pt x="18444" y="3323"/>
                </a:cubicBezTo>
                <a:lnTo>
                  <a:pt x="18344" y="3343"/>
                </a:lnTo>
                <a:lnTo>
                  <a:pt x="18364" y="3462"/>
                </a:lnTo>
                <a:cubicBezTo>
                  <a:pt x="18266" y="3561"/>
                  <a:pt x="18167" y="3600"/>
                  <a:pt x="18104" y="3600"/>
                </a:cubicBezTo>
                <a:cubicBezTo>
                  <a:pt x="18078" y="3600"/>
                  <a:pt x="18058" y="3593"/>
                  <a:pt x="18046" y="3581"/>
                </a:cubicBezTo>
                <a:cubicBezTo>
                  <a:pt x="18066" y="3542"/>
                  <a:pt x="18106" y="3462"/>
                  <a:pt x="18146" y="3422"/>
                </a:cubicBezTo>
                <a:lnTo>
                  <a:pt x="18146" y="3422"/>
                </a:lnTo>
                <a:cubicBezTo>
                  <a:pt x="17927" y="3542"/>
                  <a:pt x="17728" y="3940"/>
                  <a:pt x="17648" y="4019"/>
                </a:cubicBezTo>
                <a:lnTo>
                  <a:pt x="17847" y="3860"/>
                </a:lnTo>
                <a:lnTo>
                  <a:pt x="17847" y="3860"/>
                </a:lnTo>
                <a:cubicBezTo>
                  <a:pt x="17389" y="4517"/>
                  <a:pt x="16653" y="5213"/>
                  <a:pt x="16275" y="5929"/>
                </a:cubicBezTo>
                <a:lnTo>
                  <a:pt x="16355" y="5909"/>
                </a:lnTo>
                <a:lnTo>
                  <a:pt x="16355" y="5909"/>
                </a:lnTo>
                <a:cubicBezTo>
                  <a:pt x="16056" y="6446"/>
                  <a:pt x="15997" y="6247"/>
                  <a:pt x="15619" y="6785"/>
                </a:cubicBezTo>
                <a:lnTo>
                  <a:pt x="15619" y="6765"/>
                </a:lnTo>
                <a:cubicBezTo>
                  <a:pt x="15579" y="6904"/>
                  <a:pt x="15499" y="7043"/>
                  <a:pt x="15360" y="7183"/>
                </a:cubicBezTo>
                <a:cubicBezTo>
                  <a:pt x="15374" y="7142"/>
                  <a:pt x="15366" y="7128"/>
                  <a:pt x="15346" y="7128"/>
                </a:cubicBezTo>
                <a:cubicBezTo>
                  <a:pt x="15303" y="7128"/>
                  <a:pt x="15200" y="7200"/>
                  <a:pt x="15154" y="7200"/>
                </a:cubicBezTo>
                <a:cubicBezTo>
                  <a:pt x="15130" y="7200"/>
                  <a:pt x="15120" y="7181"/>
                  <a:pt x="15141" y="7123"/>
                </a:cubicBezTo>
                <a:lnTo>
                  <a:pt x="15141" y="7123"/>
                </a:lnTo>
                <a:cubicBezTo>
                  <a:pt x="14823" y="7700"/>
                  <a:pt x="15002" y="7421"/>
                  <a:pt x="14902" y="7899"/>
                </a:cubicBezTo>
                <a:lnTo>
                  <a:pt x="14763" y="7919"/>
                </a:lnTo>
                <a:cubicBezTo>
                  <a:pt x="14743" y="8078"/>
                  <a:pt x="14763" y="8118"/>
                  <a:pt x="14564" y="8396"/>
                </a:cubicBezTo>
                <a:cubicBezTo>
                  <a:pt x="14606" y="8305"/>
                  <a:pt x="14589" y="8286"/>
                  <a:pt x="14553" y="8286"/>
                </a:cubicBezTo>
                <a:cubicBezTo>
                  <a:pt x="14527" y="8286"/>
                  <a:pt x="14490" y="8296"/>
                  <a:pt x="14461" y="8296"/>
                </a:cubicBezTo>
                <a:cubicBezTo>
                  <a:pt x="14416" y="8296"/>
                  <a:pt x="14386" y="8273"/>
                  <a:pt x="14425" y="8158"/>
                </a:cubicBezTo>
                <a:lnTo>
                  <a:pt x="14425" y="8158"/>
                </a:lnTo>
                <a:cubicBezTo>
                  <a:pt x="13828" y="8536"/>
                  <a:pt x="13928" y="9073"/>
                  <a:pt x="13490" y="9113"/>
                </a:cubicBezTo>
                <a:cubicBezTo>
                  <a:pt x="13490" y="9203"/>
                  <a:pt x="13513" y="9238"/>
                  <a:pt x="13550" y="9238"/>
                </a:cubicBezTo>
                <a:cubicBezTo>
                  <a:pt x="13662" y="9238"/>
                  <a:pt x="13897" y="8906"/>
                  <a:pt x="13929" y="8906"/>
                </a:cubicBezTo>
                <a:cubicBezTo>
                  <a:pt x="13934" y="8906"/>
                  <a:pt x="13934" y="8914"/>
                  <a:pt x="13928" y="8933"/>
                </a:cubicBezTo>
                <a:cubicBezTo>
                  <a:pt x="13939" y="8929"/>
                  <a:pt x="13949" y="8927"/>
                  <a:pt x="13957" y="8927"/>
                </a:cubicBezTo>
                <a:cubicBezTo>
                  <a:pt x="14061" y="8927"/>
                  <a:pt x="13896" y="9263"/>
                  <a:pt x="13748" y="9411"/>
                </a:cubicBezTo>
                <a:cubicBezTo>
                  <a:pt x="13609" y="9570"/>
                  <a:pt x="13231" y="9471"/>
                  <a:pt x="12893" y="9908"/>
                </a:cubicBezTo>
                <a:cubicBezTo>
                  <a:pt x="12913" y="9869"/>
                  <a:pt x="12913" y="9849"/>
                  <a:pt x="12953" y="9809"/>
                </a:cubicBezTo>
                <a:lnTo>
                  <a:pt x="12953" y="9809"/>
                </a:lnTo>
                <a:cubicBezTo>
                  <a:pt x="12754" y="9928"/>
                  <a:pt x="12754" y="10167"/>
                  <a:pt x="12495" y="10306"/>
                </a:cubicBezTo>
                <a:cubicBezTo>
                  <a:pt x="12535" y="10505"/>
                  <a:pt x="12276" y="10545"/>
                  <a:pt x="12415" y="10704"/>
                </a:cubicBezTo>
                <a:lnTo>
                  <a:pt x="12714" y="10286"/>
                </a:lnTo>
                <a:lnTo>
                  <a:pt x="12714" y="10286"/>
                </a:lnTo>
                <a:cubicBezTo>
                  <a:pt x="12555" y="10545"/>
                  <a:pt x="12575" y="10903"/>
                  <a:pt x="12177" y="11202"/>
                </a:cubicBezTo>
                <a:cubicBezTo>
                  <a:pt x="12177" y="11142"/>
                  <a:pt x="12216" y="11003"/>
                  <a:pt x="12256" y="10903"/>
                </a:cubicBezTo>
                <a:lnTo>
                  <a:pt x="12256" y="10903"/>
                </a:lnTo>
                <a:cubicBezTo>
                  <a:pt x="12117" y="10983"/>
                  <a:pt x="12117" y="11142"/>
                  <a:pt x="11978" y="11202"/>
                </a:cubicBezTo>
                <a:cubicBezTo>
                  <a:pt x="11838" y="11042"/>
                  <a:pt x="12336" y="10704"/>
                  <a:pt x="12415" y="10366"/>
                </a:cubicBezTo>
                <a:lnTo>
                  <a:pt x="12415" y="10366"/>
                </a:lnTo>
                <a:cubicBezTo>
                  <a:pt x="12290" y="10413"/>
                  <a:pt x="12201" y="10721"/>
                  <a:pt x="12130" y="10721"/>
                </a:cubicBezTo>
                <a:cubicBezTo>
                  <a:pt x="12112" y="10721"/>
                  <a:pt x="12094" y="10699"/>
                  <a:pt x="12077" y="10645"/>
                </a:cubicBezTo>
                <a:lnTo>
                  <a:pt x="12077" y="10645"/>
                </a:lnTo>
                <a:cubicBezTo>
                  <a:pt x="12157" y="11003"/>
                  <a:pt x="11699" y="11042"/>
                  <a:pt x="11620" y="11480"/>
                </a:cubicBezTo>
                <a:lnTo>
                  <a:pt x="11540" y="11381"/>
                </a:lnTo>
                <a:cubicBezTo>
                  <a:pt x="11520" y="11421"/>
                  <a:pt x="11480" y="11560"/>
                  <a:pt x="11421" y="11639"/>
                </a:cubicBezTo>
                <a:lnTo>
                  <a:pt x="11421" y="11381"/>
                </a:lnTo>
                <a:cubicBezTo>
                  <a:pt x="11321" y="11719"/>
                  <a:pt x="10943" y="11759"/>
                  <a:pt x="10824" y="12037"/>
                </a:cubicBezTo>
                <a:cubicBezTo>
                  <a:pt x="10961" y="11864"/>
                  <a:pt x="11025" y="11814"/>
                  <a:pt x="11062" y="11814"/>
                </a:cubicBezTo>
                <a:cubicBezTo>
                  <a:pt x="11112" y="11814"/>
                  <a:pt x="11113" y="11906"/>
                  <a:pt x="11182" y="11906"/>
                </a:cubicBezTo>
                <a:cubicBezTo>
                  <a:pt x="11202" y="11906"/>
                  <a:pt x="11227" y="11898"/>
                  <a:pt x="11261" y="11878"/>
                </a:cubicBezTo>
                <a:lnTo>
                  <a:pt x="11261" y="11878"/>
                </a:lnTo>
                <a:cubicBezTo>
                  <a:pt x="10903" y="12555"/>
                  <a:pt x="10744" y="12037"/>
                  <a:pt x="10267" y="12654"/>
                </a:cubicBezTo>
                <a:cubicBezTo>
                  <a:pt x="10320" y="12587"/>
                  <a:pt x="10428" y="12511"/>
                  <a:pt x="10474" y="12511"/>
                </a:cubicBezTo>
                <a:cubicBezTo>
                  <a:pt x="10497" y="12511"/>
                  <a:pt x="10505" y="12529"/>
                  <a:pt x="10485" y="12574"/>
                </a:cubicBezTo>
                <a:cubicBezTo>
                  <a:pt x="10366" y="12694"/>
                  <a:pt x="10187" y="12813"/>
                  <a:pt x="10088" y="12853"/>
                </a:cubicBezTo>
                <a:cubicBezTo>
                  <a:pt x="9948" y="13024"/>
                  <a:pt x="9938" y="13064"/>
                  <a:pt x="9974" y="13064"/>
                </a:cubicBezTo>
                <a:cubicBezTo>
                  <a:pt x="10006" y="13064"/>
                  <a:pt x="10075" y="13032"/>
                  <a:pt x="10118" y="13032"/>
                </a:cubicBezTo>
                <a:cubicBezTo>
                  <a:pt x="10150" y="13032"/>
                  <a:pt x="10168" y="13050"/>
                  <a:pt x="10147" y="13112"/>
                </a:cubicBezTo>
                <a:cubicBezTo>
                  <a:pt x="9908" y="13151"/>
                  <a:pt x="10008" y="13350"/>
                  <a:pt x="9889" y="13569"/>
                </a:cubicBezTo>
                <a:lnTo>
                  <a:pt x="9789" y="13490"/>
                </a:lnTo>
                <a:lnTo>
                  <a:pt x="9789" y="13490"/>
                </a:lnTo>
                <a:cubicBezTo>
                  <a:pt x="9312" y="13927"/>
                  <a:pt x="9889" y="13788"/>
                  <a:pt x="9431" y="14166"/>
                </a:cubicBezTo>
                <a:lnTo>
                  <a:pt x="9451" y="13868"/>
                </a:lnTo>
                <a:lnTo>
                  <a:pt x="9292" y="14126"/>
                </a:lnTo>
                <a:lnTo>
                  <a:pt x="9232" y="13987"/>
                </a:lnTo>
                <a:cubicBezTo>
                  <a:pt x="9093" y="14305"/>
                  <a:pt x="9013" y="14365"/>
                  <a:pt x="8774" y="14584"/>
                </a:cubicBezTo>
                <a:cubicBezTo>
                  <a:pt x="8894" y="14584"/>
                  <a:pt x="8934" y="14763"/>
                  <a:pt x="8735" y="14982"/>
                </a:cubicBezTo>
                <a:cubicBezTo>
                  <a:pt x="8702" y="15000"/>
                  <a:pt x="8681" y="15006"/>
                  <a:pt x="8666" y="15006"/>
                </a:cubicBezTo>
                <a:cubicBezTo>
                  <a:pt x="8634" y="15006"/>
                  <a:pt x="8634" y="14976"/>
                  <a:pt x="8620" y="14976"/>
                </a:cubicBezTo>
                <a:cubicBezTo>
                  <a:pt x="8606" y="14976"/>
                  <a:pt x="8575" y="15009"/>
                  <a:pt x="8476" y="15141"/>
                </a:cubicBezTo>
                <a:cubicBezTo>
                  <a:pt x="8476" y="15022"/>
                  <a:pt x="8456" y="14882"/>
                  <a:pt x="8655" y="14823"/>
                </a:cubicBezTo>
                <a:cubicBezTo>
                  <a:pt x="8635" y="14783"/>
                  <a:pt x="8655" y="14703"/>
                  <a:pt x="8635" y="14664"/>
                </a:cubicBezTo>
                <a:cubicBezTo>
                  <a:pt x="8436" y="14763"/>
                  <a:pt x="8297" y="15042"/>
                  <a:pt x="8197" y="15161"/>
                </a:cubicBezTo>
                <a:cubicBezTo>
                  <a:pt x="8237" y="15121"/>
                  <a:pt x="8277" y="15062"/>
                  <a:pt x="8317" y="15062"/>
                </a:cubicBezTo>
                <a:lnTo>
                  <a:pt x="8078" y="15619"/>
                </a:lnTo>
                <a:cubicBezTo>
                  <a:pt x="8068" y="15621"/>
                  <a:pt x="8058" y="15622"/>
                  <a:pt x="8050" y="15622"/>
                </a:cubicBezTo>
                <a:cubicBezTo>
                  <a:pt x="7983" y="15622"/>
                  <a:pt x="8001" y="15551"/>
                  <a:pt x="8018" y="15479"/>
                </a:cubicBezTo>
                <a:lnTo>
                  <a:pt x="8018" y="15479"/>
                </a:lnTo>
                <a:cubicBezTo>
                  <a:pt x="7959" y="15579"/>
                  <a:pt x="7939" y="15678"/>
                  <a:pt x="7839" y="15818"/>
                </a:cubicBezTo>
                <a:cubicBezTo>
                  <a:pt x="7801" y="15722"/>
                  <a:pt x="7708" y="15663"/>
                  <a:pt x="7806" y="15466"/>
                </a:cubicBezTo>
                <a:lnTo>
                  <a:pt x="7806" y="15466"/>
                </a:lnTo>
                <a:lnTo>
                  <a:pt x="7561" y="15937"/>
                </a:lnTo>
                <a:cubicBezTo>
                  <a:pt x="7514" y="15937"/>
                  <a:pt x="7372" y="16021"/>
                  <a:pt x="7320" y="16021"/>
                </a:cubicBezTo>
                <a:cubicBezTo>
                  <a:pt x="7305" y="16021"/>
                  <a:pt x="7298" y="16014"/>
                  <a:pt x="7302" y="15997"/>
                </a:cubicBezTo>
                <a:lnTo>
                  <a:pt x="7302" y="15997"/>
                </a:lnTo>
                <a:cubicBezTo>
                  <a:pt x="7043" y="16196"/>
                  <a:pt x="6964" y="16693"/>
                  <a:pt x="6626" y="16952"/>
                </a:cubicBezTo>
                <a:cubicBezTo>
                  <a:pt x="6626" y="16991"/>
                  <a:pt x="6626" y="17031"/>
                  <a:pt x="6566" y="17111"/>
                </a:cubicBezTo>
                <a:cubicBezTo>
                  <a:pt x="6307" y="17389"/>
                  <a:pt x="5989" y="17549"/>
                  <a:pt x="5810" y="17986"/>
                </a:cubicBezTo>
                <a:lnTo>
                  <a:pt x="5492" y="18066"/>
                </a:lnTo>
                <a:cubicBezTo>
                  <a:pt x="5424" y="18167"/>
                  <a:pt x="5450" y="18186"/>
                  <a:pt x="5502" y="18186"/>
                </a:cubicBezTo>
                <a:cubicBezTo>
                  <a:pt x="5532" y="18186"/>
                  <a:pt x="5570" y="18180"/>
                  <a:pt x="5603" y="18180"/>
                </a:cubicBezTo>
                <a:cubicBezTo>
                  <a:pt x="5680" y="18180"/>
                  <a:pt x="5727" y="18214"/>
                  <a:pt x="5571" y="18444"/>
                </a:cubicBezTo>
                <a:cubicBezTo>
                  <a:pt x="5485" y="18574"/>
                  <a:pt x="5432" y="18612"/>
                  <a:pt x="5394" y="18612"/>
                </a:cubicBezTo>
                <a:cubicBezTo>
                  <a:pt x="5338" y="18612"/>
                  <a:pt x="5312" y="18531"/>
                  <a:pt x="5254" y="18531"/>
                </a:cubicBezTo>
                <a:cubicBezTo>
                  <a:pt x="5242" y="18531"/>
                  <a:pt x="5229" y="18534"/>
                  <a:pt x="5213" y="18543"/>
                </a:cubicBezTo>
                <a:cubicBezTo>
                  <a:pt x="5153" y="18762"/>
                  <a:pt x="5054" y="19160"/>
                  <a:pt x="4696" y="19359"/>
                </a:cubicBezTo>
                <a:cubicBezTo>
                  <a:pt x="4755" y="19240"/>
                  <a:pt x="4835" y="19180"/>
                  <a:pt x="4895" y="19081"/>
                </a:cubicBezTo>
                <a:lnTo>
                  <a:pt x="4895" y="19081"/>
                </a:lnTo>
                <a:lnTo>
                  <a:pt x="4636" y="19220"/>
                </a:lnTo>
                <a:cubicBezTo>
                  <a:pt x="4716" y="18932"/>
                  <a:pt x="4873" y="18773"/>
                  <a:pt x="4777" y="18773"/>
                </a:cubicBezTo>
                <a:cubicBezTo>
                  <a:pt x="4753" y="18773"/>
                  <a:pt x="4715" y="18782"/>
                  <a:pt x="4656" y="18802"/>
                </a:cubicBezTo>
                <a:cubicBezTo>
                  <a:pt x="4895" y="19081"/>
                  <a:pt x="3940" y="19697"/>
                  <a:pt x="4178" y="19956"/>
                </a:cubicBezTo>
                <a:lnTo>
                  <a:pt x="3999" y="20055"/>
                </a:lnTo>
                <a:cubicBezTo>
                  <a:pt x="4039" y="20016"/>
                  <a:pt x="4039" y="19996"/>
                  <a:pt x="4079" y="19956"/>
                </a:cubicBezTo>
                <a:lnTo>
                  <a:pt x="4079" y="19956"/>
                </a:lnTo>
                <a:cubicBezTo>
                  <a:pt x="3701" y="20135"/>
                  <a:pt x="4079" y="20334"/>
                  <a:pt x="3721" y="20672"/>
                </a:cubicBezTo>
                <a:cubicBezTo>
                  <a:pt x="3648" y="20733"/>
                  <a:pt x="3576" y="20778"/>
                  <a:pt x="3539" y="20778"/>
                </a:cubicBezTo>
                <a:cubicBezTo>
                  <a:pt x="3515" y="20778"/>
                  <a:pt x="3506" y="20759"/>
                  <a:pt x="3522" y="20712"/>
                </a:cubicBezTo>
                <a:lnTo>
                  <a:pt x="3522" y="20712"/>
                </a:lnTo>
                <a:lnTo>
                  <a:pt x="3343" y="21050"/>
                </a:lnTo>
                <a:cubicBezTo>
                  <a:pt x="3319" y="21082"/>
                  <a:pt x="3298" y="21095"/>
                  <a:pt x="3284" y="21095"/>
                </a:cubicBezTo>
                <a:cubicBezTo>
                  <a:pt x="3264" y="21095"/>
                  <a:pt x="3259" y="21066"/>
                  <a:pt x="3283" y="21030"/>
                </a:cubicBezTo>
                <a:lnTo>
                  <a:pt x="3283" y="21030"/>
                </a:lnTo>
                <a:lnTo>
                  <a:pt x="2965" y="21448"/>
                </a:lnTo>
                <a:lnTo>
                  <a:pt x="2945" y="21428"/>
                </a:lnTo>
                <a:cubicBezTo>
                  <a:pt x="2945" y="21528"/>
                  <a:pt x="2885" y="21727"/>
                  <a:pt x="2845" y="21826"/>
                </a:cubicBezTo>
                <a:cubicBezTo>
                  <a:pt x="2821" y="21842"/>
                  <a:pt x="2808" y="21849"/>
                  <a:pt x="2801" y="21849"/>
                </a:cubicBezTo>
                <a:cubicBezTo>
                  <a:pt x="2774" y="21849"/>
                  <a:pt x="2853" y="21747"/>
                  <a:pt x="2806" y="21747"/>
                </a:cubicBezTo>
                <a:lnTo>
                  <a:pt x="2666" y="22045"/>
                </a:lnTo>
                <a:cubicBezTo>
                  <a:pt x="2660" y="22046"/>
                  <a:pt x="2654" y="22046"/>
                  <a:pt x="2649" y="22046"/>
                </a:cubicBezTo>
                <a:cubicBezTo>
                  <a:pt x="2517" y="22046"/>
                  <a:pt x="2633" y="21820"/>
                  <a:pt x="2786" y="21667"/>
                </a:cubicBezTo>
                <a:cubicBezTo>
                  <a:pt x="2769" y="21666"/>
                  <a:pt x="2754" y="21666"/>
                  <a:pt x="2740" y="21666"/>
                </a:cubicBezTo>
                <a:cubicBezTo>
                  <a:pt x="2331" y="21666"/>
                  <a:pt x="2647" y="21937"/>
                  <a:pt x="2089" y="22264"/>
                </a:cubicBezTo>
                <a:lnTo>
                  <a:pt x="2248" y="22005"/>
                </a:lnTo>
                <a:cubicBezTo>
                  <a:pt x="1970" y="22005"/>
                  <a:pt x="1870" y="22244"/>
                  <a:pt x="1552" y="22403"/>
                </a:cubicBezTo>
                <a:cubicBezTo>
                  <a:pt x="1629" y="22390"/>
                  <a:pt x="1893" y="22271"/>
                  <a:pt x="2031" y="22271"/>
                </a:cubicBezTo>
                <a:cubicBezTo>
                  <a:pt x="2100" y="22271"/>
                  <a:pt x="2137" y="22301"/>
                  <a:pt x="2105" y="22387"/>
                </a:cubicBezTo>
                <a:lnTo>
                  <a:pt x="2105" y="22387"/>
                </a:lnTo>
                <a:cubicBezTo>
                  <a:pt x="2141" y="22299"/>
                  <a:pt x="2182" y="22164"/>
                  <a:pt x="2268" y="22164"/>
                </a:cubicBezTo>
                <a:cubicBezTo>
                  <a:pt x="2328" y="22344"/>
                  <a:pt x="2229" y="22344"/>
                  <a:pt x="2089" y="22423"/>
                </a:cubicBezTo>
                <a:cubicBezTo>
                  <a:pt x="2010" y="22483"/>
                  <a:pt x="1910" y="22562"/>
                  <a:pt x="1831" y="22761"/>
                </a:cubicBezTo>
                <a:cubicBezTo>
                  <a:pt x="1811" y="22746"/>
                  <a:pt x="1792" y="22738"/>
                  <a:pt x="1773" y="22738"/>
                </a:cubicBezTo>
                <a:cubicBezTo>
                  <a:pt x="1697" y="22738"/>
                  <a:pt x="1620" y="22856"/>
                  <a:pt x="1492" y="23000"/>
                </a:cubicBezTo>
                <a:lnTo>
                  <a:pt x="1393" y="22881"/>
                </a:lnTo>
                <a:cubicBezTo>
                  <a:pt x="1254" y="23100"/>
                  <a:pt x="1333" y="23139"/>
                  <a:pt x="1293" y="23299"/>
                </a:cubicBezTo>
                <a:cubicBezTo>
                  <a:pt x="1179" y="23401"/>
                  <a:pt x="1085" y="23432"/>
                  <a:pt x="1002" y="23432"/>
                </a:cubicBezTo>
                <a:cubicBezTo>
                  <a:pt x="941" y="23432"/>
                  <a:pt x="887" y="23415"/>
                  <a:pt x="836" y="23398"/>
                </a:cubicBezTo>
                <a:cubicBezTo>
                  <a:pt x="727" y="23514"/>
                  <a:pt x="745" y="23535"/>
                  <a:pt x="796" y="23535"/>
                </a:cubicBezTo>
                <a:cubicBezTo>
                  <a:pt x="826" y="23535"/>
                  <a:pt x="866" y="23528"/>
                  <a:pt x="900" y="23528"/>
                </a:cubicBezTo>
                <a:cubicBezTo>
                  <a:pt x="969" y="23528"/>
                  <a:pt x="1012" y="23557"/>
                  <a:pt x="876" y="23736"/>
                </a:cubicBezTo>
                <a:cubicBezTo>
                  <a:pt x="796" y="23776"/>
                  <a:pt x="736" y="23836"/>
                  <a:pt x="677" y="23895"/>
                </a:cubicBezTo>
                <a:cubicBezTo>
                  <a:pt x="657" y="23935"/>
                  <a:pt x="637" y="23955"/>
                  <a:pt x="597" y="23995"/>
                </a:cubicBezTo>
                <a:cubicBezTo>
                  <a:pt x="557" y="24035"/>
                  <a:pt x="517" y="24075"/>
                  <a:pt x="478" y="24134"/>
                </a:cubicBezTo>
                <a:cubicBezTo>
                  <a:pt x="398" y="24234"/>
                  <a:pt x="318" y="24333"/>
                  <a:pt x="239" y="24453"/>
                </a:cubicBezTo>
                <a:cubicBezTo>
                  <a:pt x="219" y="24512"/>
                  <a:pt x="120" y="24552"/>
                  <a:pt x="239" y="24651"/>
                </a:cubicBezTo>
                <a:cubicBezTo>
                  <a:pt x="279" y="24691"/>
                  <a:pt x="318" y="24731"/>
                  <a:pt x="358" y="24771"/>
                </a:cubicBezTo>
                <a:cubicBezTo>
                  <a:pt x="378" y="24811"/>
                  <a:pt x="338" y="24831"/>
                  <a:pt x="338" y="24850"/>
                </a:cubicBezTo>
                <a:cubicBezTo>
                  <a:pt x="288" y="24926"/>
                  <a:pt x="266" y="24949"/>
                  <a:pt x="257" y="24949"/>
                </a:cubicBezTo>
                <a:cubicBezTo>
                  <a:pt x="240" y="24949"/>
                  <a:pt x="265" y="24875"/>
                  <a:pt x="254" y="24875"/>
                </a:cubicBezTo>
                <a:cubicBezTo>
                  <a:pt x="252" y="24875"/>
                  <a:pt x="247" y="24880"/>
                  <a:pt x="239" y="24890"/>
                </a:cubicBezTo>
                <a:cubicBezTo>
                  <a:pt x="219" y="24970"/>
                  <a:pt x="199" y="25030"/>
                  <a:pt x="179" y="25089"/>
                </a:cubicBezTo>
                <a:cubicBezTo>
                  <a:pt x="168" y="25113"/>
                  <a:pt x="156" y="25122"/>
                  <a:pt x="148" y="25122"/>
                </a:cubicBezTo>
                <a:cubicBezTo>
                  <a:pt x="143" y="25122"/>
                  <a:pt x="139" y="25117"/>
                  <a:pt x="139" y="25109"/>
                </a:cubicBezTo>
                <a:lnTo>
                  <a:pt x="139" y="25109"/>
                </a:lnTo>
                <a:cubicBezTo>
                  <a:pt x="80" y="25248"/>
                  <a:pt x="179" y="25149"/>
                  <a:pt x="80" y="25288"/>
                </a:cubicBezTo>
                <a:cubicBezTo>
                  <a:pt x="80" y="25308"/>
                  <a:pt x="60" y="25308"/>
                  <a:pt x="40" y="25328"/>
                </a:cubicBezTo>
                <a:cubicBezTo>
                  <a:pt x="40" y="25348"/>
                  <a:pt x="40" y="25348"/>
                  <a:pt x="40" y="25348"/>
                </a:cubicBezTo>
                <a:cubicBezTo>
                  <a:pt x="20" y="25368"/>
                  <a:pt x="20" y="25368"/>
                  <a:pt x="20" y="25368"/>
                </a:cubicBezTo>
                <a:lnTo>
                  <a:pt x="0" y="25368"/>
                </a:lnTo>
                <a:lnTo>
                  <a:pt x="20" y="25388"/>
                </a:lnTo>
                <a:cubicBezTo>
                  <a:pt x="40" y="25427"/>
                  <a:pt x="60" y="25467"/>
                  <a:pt x="80" y="25527"/>
                </a:cubicBezTo>
                <a:cubicBezTo>
                  <a:pt x="120" y="25646"/>
                  <a:pt x="100" y="25825"/>
                  <a:pt x="159" y="25965"/>
                </a:cubicBezTo>
                <a:cubicBezTo>
                  <a:pt x="259" y="26004"/>
                  <a:pt x="358" y="26044"/>
                  <a:pt x="458" y="26064"/>
                </a:cubicBezTo>
                <a:cubicBezTo>
                  <a:pt x="537" y="26164"/>
                  <a:pt x="318" y="26104"/>
                  <a:pt x="279" y="26164"/>
                </a:cubicBezTo>
                <a:cubicBezTo>
                  <a:pt x="1094" y="26442"/>
                  <a:pt x="995" y="26422"/>
                  <a:pt x="1453" y="26462"/>
                </a:cubicBezTo>
                <a:cubicBezTo>
                  <a:pt x="1512" y="26542"/>
                  <a:pt x="1671" y="26661"/>
                  <a:pt x="1811" y="26780"/>
                </a:cubicBezTo>
                <a:cubicBezTo>
                  <a:pt x="1652" y="26621"/>
                  <a:pt x="1711" y="26581"/>
                  <a:pt x="1831" y="26562"/>
                </a:cubicBezTo>
                <a:cubicBezTo>
                  <a:pt x="1950" y="26542"/>
                  <a:pt x="2109" y="26542"/>
                  <a:pt x="2229" y="26542"/>
                </a:cubicBezTo>
                <a:cubicBezTo>
                  <a:pt x="2229" y="26542"/>
                  <a:pt x="2209" y="26522"/>
                  <a:pt x="2209" y="26502"/>
                </a:cubicBezTo>
                <a:lnTo>
                  <a:pt x="2209" y="26502"/>
                </a:lnTo>
                <a:lnTo>
                  <a:pt x="2288" y="26542"/>
                </a:lnTo>
                <a:lnTo>
                  <a:pt x="2229" y="26542"/>
                </a:lnTo>
                <a:cubicBezTo>
                  <a:pt x="2248" y="26562"/>
                  <a:pt x="2268" y="26601"/>
                  <a:pt x="2288" y="26621"/>
                </a:cubicBezTo>
                <a:cubicBezTo>
                  <a:pt x="2308" y="26601"/>
                  <a:pt x="2328" y="26581"/>
                  <a:pt x="2348" y="26581"/>
                </a:cubicBezTo>
                <a:lnTo>
                  <a:pt x="2408" y="26621"/>
                </a:lnTo>
                <a:cubicBezTo>
                  <a:pt x="2408" y="26621"/>
                  <a:pt x="2447" y="26562"/>
                  <a:pt x="2507" y="26502"/>
                </a:cubicBezTo>
                <a:lnTo>
                  <a:pt x="2507" y="26502"/>
                </a:lnTo>
                <a:cubicBezTo>
                  <a:pt x="2527" y="26562"/>
                  <a:pt x="2507" y="26661"/>
                  <a:pt x="2467" y="26800"/>
                </a:cubicBezTo>
                <a:lnTo>
                  <a:pt x="2447" y="26800"/>
                </a:lnTo>
                <a:cubicBezTo>
                  <a:pt x="2447" y="26800"/>
                  <a:pt x="2427" y="26780"/>
                  <a:pt x="2427" y="26780"/>
                </a:cubicBezTo>
                <a:lnTo>
                  <a:pt x="2368" y="26721"/>
                </a:lnTo>
                <a:lnTo>
                  <a:pt x="2288" y="26621"/>
                </a:lnTo>
                <a:cubicBezTo>
                  <a:pt x="2189" y="26681"/>
                  <a:pt x="2069" y="26741"/>
                  <a:pt x="2089" y="26860"/>
                </a:cubicBezTo>
                <a:cubicBezTo>
                  <a:pt x="2109" y="26860"/>
                  <a:pt x="2189" y="26880"/>
                  <a:pt x="2268" y="26900"/>
                </a:cubicBezTo>
                <a:cubicBezTo>
                  <a:pt x="2229" y="26920"/>
                  <a:pt x="2209" y="26940"/>
                  <a:pt x="2229" y="26959"/>
                </a:cubicBezTo>
                <a:cubicBezTo>
                  <a:pt x="2238" y="26979"/>
                  <a:pt x="2258" y="26984"/>
                  <a:pt x="2286" y="26984"/>
                </a:cubicBezTo>
                <a:cubicBezTo>
                  <a:pt x="2313" y="26984"/>
                  <a:pt x="2348" y="26979"/>
                  <a:pt x="2388" y="26979"/>
                </a:cubicBezTo>
                <a:lnTo>
                  <a:pt x="2467" y="27139"/>
                </a:lnTo>
                <a:lnTo>
                  <a:pt x="2507" y="27218"/>
                </a:lnTo>
                <a:cubicBezTo>
                  <a:pt x="2527" y="27238"/>
                  <a:pt x="2547" y="27238"/>
                  <a:pt x="2547" y="27238"/>
                </a:cubicBezTo>
                <a:lnTo>
                  <a:pt x="2547" y="27119"/>
                </a:lnTo>
                <a:cubicBezTo>
                  <a:pt x="2766" y="26959"/>
                  <a:pt x="2985" y="26760"/>
                  <a:pt x="3203" y="26542"/>
                </a:cubicBezTo>
                <a:cubicBezTo>
                  <a:pt x="3243" y="26462"/>
                  <a:pt x="3283" y="26382"/>
                  <a:pt x="3323" y="26323"/>
                </a:cubicBezTo>
                <a:lnTo>
                  <a:pt x="3363" y="26144"/>
                </a:lnTo>
                <a:cubicBezTo>
                  <a:pt x="3382" y="26024"/>
                  <a:pt x="3422" y="25905"/>
                  <a:pt x="3462" y="25786"/>
                </a:cubicBezTo>
                <a:cubicBezTo>
                  <a:pt x="3542" y="25527"/>
                  <a:pt x="3641" y="25268"/>
                  <a:pt x="3840" y="24990"/>
                </a:cubicBezTo>
                <a:cubicBezTo>
                  <a:pt x="3840" y="25209"/>
                  <a:pt x="3979" y="25169"/>
                  <a:pt x="4099" y="25268"/>
                </a:cubicBezTo>
                <a:cubicBezTo>
                  <a:pt x="3860" y="25308"/>
                  <a:pt x="3800" y="25726"/>
                  <a:pt x="3542" y="25985"/>
                </a:cubicBezTo>
                <a:cubicBezTo>
                  <a:pt x="3599" y="25927"/>
                  <a:pt x="3639" y="25907"/>
                  <a:pt x="3666" y="25907"/>
                </a:cubicBezTo>
                <a:cubicBezTo>
                  <a:pt x="3704" y="25907"/>
                  <a:pt x="3713" y="25949"/>
                  <a:pt x="3701" y="25985"/>
                </a:cubicBezTo>
                <a:lnTo>
                  <a:pt x="3999" y="25388"/>
                </a:lnTo>
                <a:cubicBezTo>
                  <a:pt x="4024" y="25412"/>
                  <a:pt x="4047" y="25422"/>
                  <a:pt x="4070" y="25422"/>
                </a:cubicBezTo>
                <a:cubicBezTo>
                  <a:pt x="4142" y="25422"/>
                  <a:pt x="4213" y="25328"/>
                  <a:pt x="4318" y="25268"/>
                </a:cubicBezTo>
                <a:cubicBezTo>
                  <a:pt x="4039" y="25189"/>
                  <a:pt x="4497" y="24791"/>
                  <a:pt x="4616" y="24532"/>
                </a:cubicBezTo>
                <a:lnTo>
                  <a:pt x="4616" y="24532"/>
                </a:lnTo>
                <a:cubicBezTo>
                  <a:pt x="4696" y="24592"/>
                  <a:pt x="4716" y="24691"/>
                  <a:pt x="4497" y="24910"/>
                </a:cubicBezTo>
                <a:cubicBezTo>
                  <a:pt x="4875" y="24791"/>
                  <a:pt x="4556" y="24373"/>
                  <a:pt x="4895" y="24214"/>
                </a:cubicBezTo>
                <a:lnTo>
                  <a:pt x="4895" y="24214"/>
                </a:lnTo>
                <a:cubicBezTo>
                  <a:pt x="4855" y="24273"/>
                  <a:pt x="4815" y="24313"/>
                  <a:pt x="4835" y="24353"/>
                </a:cubicBezTo>
                <a:cubicBezTo>
                  <a:pt x="4885" y="24202"/>
                  <a:pt x="5132" y="23968"/>
                  <a:pt x="5198" y="23968"/>
                </a:cubicBezTo>
                <a:cubicBezTo>
                  <a:pt x="5210" y="23968"/>
                  <a:pt x="5216" y="23976"/>
                  <a:pt x="5213" y="23995"/>
                </a:cubicBezTo>
                <a:lnTo>
                  <a:pt x="5173" y="24055"/>
                </a:lnTo>
                <a:cubicBezTo>
                  <a:pt x="5531" y="23696"/>
                  <a:pt x="6188" y="22881"/>
                  <a:pt x="6068" y="22662"/>
                </a:cubicBezTo>
                <a:lnTo>
                  <a:pt x="6068" y="22662"/>
                </a:lnTo>
                <a:cubicBezTo>
                  <a:pt x="6108" y="22682"/>
                  <a:pt x="6228" y="22901"/>
                  <a:pt x="6248" y="22940"/>
                </a:cubicBezTo>
                <a:lnTo>
                  <a:pt x="6267" y="22125"/>
                </a:lnTo>
                <a:cubicBezTo>
                  <a:pt x="6327" y="22045"/>
                  <a:pt x="6387" y="21985"/>
                  <a:pt x="6447" y="21906"/>
                </a:cubicBezTo>
                <a:cubicBezTo>
                  <a:pt x="6645" y="22005"/>
                  <a:pt x="6864" y="22125"/>
                  <a:pt x="6725" y="22403"/>
                </a:cubicBezTo>
                <a:cubicBezTo>
                  <a:pt x="6825" y="22324"/>
                  <a:pt x="6944" y="22224"/>
                  <a:pt x="7063" y="21985"/>
                </a:cubicBezTo>
                <a:lnTo>
                  <a:pt x="7063" y="21985"/>
                </a:lnTo>
                <a:cubicBezTo>
                  <a:pt x="7044" y="22000"/>
                  <a:pt x="7015" y="22006"/>
                  <a:pt x="6982" y="22006"/>
                </a:cubicBezTo>
                <a:cubicBezTo>
                  <a:pt x="6878" y="22006"/>
                  <a:pt x="6739" y="21942"/>
                  <a:pt x="6785" y="21866"/>
                </a:cubicBezTo>
                <a:cubicBezTo>
                  <a:pt x="7141" y="21767"/>
                  <a:pt x="7005" y="21786"/>
                  <a:pt x="7396" y="21610"/>
                </a:cubicBezTo>
                <a:lnTo>
                  <a:pt x="7396" y="21610"/>
                </a:lnTo>
                <a:cubicBezTo>
                  <a:pt x="7387" y="21614"/>
                  <a:pt x="7378" y="21615"/>
                  <a:pt x="7369" y="21615"/>
                </a:cubicBezTo>
                <a:cubicBezTo>
                  <a:pt x="7260" y="21615"/>
                  <a:pt x="7155" y="21356"/>
                  <a:pt x="7282" y="21229"/>
                </a:cubicBezTo>
                <a:lnTo>
                  <a:pt x="7282" y="21229"/>
                </a:lnTo>
                <a:cubicBezTo>
                  <a:pt x="7302" y="21268"/>
                  <a:pt x="7510" y="21401"/>
                  <a:pt x="7502" y="21482"/>
                </a:cubicBezTo>
                <a:lnTo>
                  <a:pt x="7502" y="21482"/>
                </a:lnTo>
                <a:lnTo>
                  <a:pt x="7595" y="20940"/>
                </a:lnTo>
                <a:lnTo>
                  <a:pt x="7595" y="20940"/>
                </a:lnTo>
                <a:cubicBezTo>
                  <a:pt x="7591" y="21036"/>
                  <a:pt x="7714" y="21075"/>
                  <a:pt x="7829" y="21075"/>
                </a:cubicBezTo>
                <a:cubicBezTo>
                  <a:pt x="7853" y="21075"/>
                  <a:pt x="7877" y="21073"/>
                  <a:pt x="7899" y="21070"/>
                </a:cubicBezTo>
                <a:cubicBezTo>
                  <a:pt x="7819" y="21070"/>
                  <a:pt x="8177" y="20752"/>
                  <a:pt x="8257" y="20632"/>
                </a:cubicBezTo>
                <a:lnTo>
                  <a:pt x="8257" y="20632"/>
                </a:lnTo>
                <a:lnTo>
                  <a:pt x="8058" y="20732"/>
                </a:lnTo>
                <a:cubicBezTo>
                  <a:pt x="8456" y="20334"/>
                  <a:pt x="8098" y="20055"/>
                  <a:pt x="8476" y="19638"/>
                </a:cubicBezTo>
                <a:cubicBezTo>
                  <a:pt x="8476" y="19712"/>
                  <a:pt x="8576" y="19887"/>
                  <a:pt x="8710" y="19887"/>
                </a:cubicBezTo>
                <a:cubicBezTo>
                  <a:pt x="8755" y="19887"/>
                  <a:pt x="8804" y="19867"/>
                  <a:pt x="8854" y="19817"/>
                </a:cubicBezTo>
                <a:cubicBezTo>
                  <a:pt x="8854" y="19717"/>
                  <a:pt x="8794" y="19459"/>
                  <a:pt x="8794" y="19180"/>
                </a:cubicBezTo>
                <a:cubicBezTo>
                  <a:pt x="8914" y="19021"/>
                  <a:pt x="9053" y="18862"/>
                  <a:pt x="9192" y="18703"/>
                </a:cubicBezTo>
                <a:lnTo>
                  <a:pt x="9192" y="18703"/>
                </a:lnTo>
                <a:cubicBezTo>
                  <a:pt x="9172" y="19041"/>
                  <a:pt x="9133" y="19399"/>
                  <a:pt x="9073" y="19618"/>
                </a:cubicBezTo>
                <a:cubicBezTo>
                  <a:pt x="9272" y="19518"/>
                  <a:pt x="9192" y="19658"/>
                  <a:pt x="9391" y="19399"/>
                </a:cubicBezTo>
                <a:cubicBezTo>
                  <a:pt x="9396" y="19398"/>
                  <a:pt x="9400" y="19398"/>
                  <a:pt x="9404" y="19398"/>
                </a:cubicBezTo>
                <a:cubicBezTo>
                  <a:pt x="9500" y="19398"/>
                  <a:pt x="9369" y="19621"/>
                  <a:pt x="9312" y="19697"/>
                </a:cubicBezTo>
                <a:lnTo>
                  <a:pt x="9829" y="19160"/>
                </a:lnTo>
                <a:cubicBezTo>
                  <a:pt x="9670" y="19081"/>
                  <a:pt x="10048" y="18623"/>
                  <a:pt x="9928" y="18563"/>
                </a:cubicBezTo>
                <a:lnTo>
                  <a:pt x="9928" y="18563"/>
                </a:lnTo>
                <a:lnTo>
                  <a:pt x="9550" y="19280"/>
                </a:lnTo>
                <a:cubicBezTo>
                  <a:pt x="9391" y="19180"/>
                  <a:pt x="9471" y="18603"/>
                  <a:pt x="9829" y="18225"/>
                </a:cubicBezTo>
                <a:cubicBezTo>
                  <a:pt x="9837" y="18223"/>
                  <a:pt x="9845" y="18222"/>
                  <a:pt x="9852" y="18222"/>
                </a:cubicBezTo>
                <a:cubicBezTo>
                  <a:pt x="9971" y="18222"/>
                  <a:pt x="9992" y="18506"/>
                  <a:pt x="10048" y="18543"/>
                </a:cubicBezTo>
                <a:cubicBezTo>
                  <a:pt x="10048" y="18444"/>
                  <a:pt x="10286" y="18086"/>
                  <a:pt x="10346" y="18086"/>
                </a:cubicBezTo>
                <a:lnTo>
                  <a:pt x="10267" y="18305"/>
                </a:lnTo>
                <a:cubicBezTo>
                  <a:pt x="10505" y="18126"/>
                  <a:pt x="10406" y="17807"/>
                  <a:pt x="10744" y="17648"/>
                </a:cubicBezTo>
                <a:cubicBezTo>
                  <a:pt x="10844" y="17568"/>
                  <a:pt x="11162" y="17529"/>
                  <a:pt x="11082" y="17449"/>
                </a:cubicBezTo>
                <a:cubicBezTo>
                  <a:pt x="10923" y="17449"/>
                  <a:pt x="10665" y="17330"/>
                  <a:pt x="10485" y="17171"/>
                </a:cubicBezTo>
                <a:cubicBezTo>
                  <a:pt x="10585" y="17071"/>
                  <a:pt x="10665" y="16972"/>
                  <a:pt x="10764" y="16852"/>
                </a:cubicBezTo>
                <a:lnTo>
                  <a:pt x="10804" y="16912"/>
                </a:lnTo>
                <a:lnTo>
                  <a:pt x="10844" y="16852"/>
                </a:lnTo>
                <a:lnTo>
                  <a:pt x="10804" y="16812"/>
                </a:lnTo>
                <a:cubicBezTo>
                  <a:pt x="10883" y="16713"/>
                  <a:pt x="10983" y="16613"/>
                  <a:pt x="11062" y="16494"/>
                </a:cubicBezTo>
                <a:cubicBezTo>
                  <a:pt x="11198" y="16572"/>
                  <a:pt x="11126" y="16933"/>
                  <a:pt x="11288" y="16933"/>
                </a:cubicBezTo>
                <a:cubicBezTo>
                  <a:pt x="11292" y="16933"/>
                  <a:pt x="11297" y="16932"/>
                  <a:pt x="11301" y="16932"/>
                </a:cubicBezTo>
                <a:cubicBezTo>
                  <a:pt x="11261" y="16892"/>
                  <a:pt x="11281" y="16773"/>
                  <a:pt x="11301" y="16713"/>
                </a:cubicBezTo>
                <a:cubicBezTo>
                  <a:pt x="11318" y="16704"/>
                  <a:pt x="11332" y="16701"/>
                  <a:pt x="11343" y="16701"/>
                </a:cubicBezTo>
                <a:cubicBezTo>
                  <a:pt x="11383" y="16701"/>
                  <a:pt x="11397" y="16739"/>
                  <a:pt x="11426" y="16739"/>
                </a:cubicBezTo>
                <a:cubicBezTo>
                  <a:pt x="11448" y="16739"/>
                  <a:pt x="11480" y="16716"/>
                  <a:pt x="11540" y="16633"/>
                </a:cubicBezTo>
                <a:cubicBezTo>
                  <a:pt x="11468" y="16518"/>
                  <a:pt x="11699" y="16350"/>
                  <a:pt x="11680" y="16350"/>
                </a:cubicBezTo>
                <a:cubicBezTo>
                  <a:pt x="11673" y="16350"/>
                  <a:pt x="11629" y="16374"/>
                  <a:pt x="11520" y="16434"/>
                </a:cubicBezTo>
                <a:cubicBezTo>
                  <a:pt x="11639" y="16196"/>
                  <a:pt x="11719" y="16255"/>
                  <a:pt x="11918" y="15997"/>
                </a:cubicBezTo>
                <a:cubicBezTo>
                  <a:pt x="11819" y="15997"/>
                  <a:pt x="11799" y="15798"/>
                  <a:pt x="11838" y="15599"/>
                </a:cubicBezTo>
                <a:cubicBezTo>
                  <a:pt x="11898" y="15499"/>
                  <a:pt x="11978" y="15420"/>
                  <a:pt x="12057" y="15320"/>
                </a:cubicBezTo>
                <a:lnTo>
                  <a:pt x="12077" y="15320"/>
                </a:lnTo>
                <a:cubicBezTo>
                  <a:pt x="12435" y="14922"/>
                  <a:pt x="12694" y="14743"/>
                  <a:pt x="13012" y="14365"/>
                </a:cubicBezTo>
                <a:cubicBezTo>
                  <a:pt x="13068" y="14351"/>
                  <a:pt x="13184" y="14278"/>
                  <a:pt x="13240" y="14278"/>
                </a:cubicBezTo>
                <a:cubicBezTo>
                  <a:pt x="13264" y="14278"/>
                  <a:pt x="13277" y="14290"/>
                  <a:pt x="13271" y="14325"/>
                </a:cubicBezTo>
                <a:cubicBezTo>
                  <a:pt x="13291" y="14246"/>
                  <a:pt x="13291" y="14166"/>
                  <a:pt x="13390" y="14047"/>
                </a:cubicBezTo>
                <a:cubicBezTo>
                  <a:pt x="13436" y="14027"/>
                  <a:pt x="13465" y="14018"/>
                  <a:pt x="13481" y="14018"/>
                </a:cubicBezTo>
                <a:cubicBezTo>
                  <a:pt x="13568" y="14018"/>
                  <a:pt x="13283" y="14272"/>
                  <a:pt x="13424" y="14272"/>
                </a:cubicBezTo>
                <a:cubicBezTo>
                  <a:pt x="13436" y="14272"/>
                  <a:pt x="13451" y="14270"/>
                  <a:pt x="13470" y="14266"/>
                </a:cubicBezTo>
                <a:cubicBezTo>
                  <a:pt x="13410" y="14186"/>
                  <a:pt x="13629" y="13868"/>
                  <a:pt x="13729" y="13649"/>
                </a:cubicBezTo>
                <a:cubicBezTo>
                  <a:pt x="13721" y="13647"/>
                  <a:pt x="13712" y="13646"/>
                  <a:pt x="13704" y="13646"/>
                </a:cubicBezTo>
                <a:cubicBezTo>
                  <a:pt x="13534" y="13646"/>
                  <a:pt x="13366" y="14037"/>
                  <a:pt x="13271" y="14246"/>
                </a:cubicBezTo>
                <a:cubicBezTo>
                  <a:pt x="13211" y="14186"/>
                  <a:pt x="13191" y="14107"/>
                  <a:pt x="13171" y="13987"/>
                </a:cubicBezTo>
                <a:cubicBezTo>
                  <a:pt x="13530" y="13569"/>
                  <a:pt x="13888" y="13151"/>
                  <a:pt x="14226" y="12754"/>
                </a:cubicBezTo>
                <a:cubicBezTo>
                  <a:pt x="14524" y="12515"/>
                  <a:pt x="15062" y="11759"/>
                  <a:pt x="15479" y="11401"/>
                </a:cubicBezTo>
                <a:cubicBezTo>
                  <a:pt x="15499" y="11321"/>
                  <a:pt x="15559" y="11222"/>
                  <a:pt x="15539" y="11162"/>
                </a:cubicBezTo>
                <a:cubicBezTo>
                  <a:pt x="15997" y="10625"/>
                  <a:pt x="16454" y="10087"/>
                  <a:pt x="16872" y="9570"/>
                </a:cubicBezTo>
                <a:cubicBezTo>
                  <a:pt x="16892" y="9590"/>
                  <a:pt x="16912" y="9590"/>
                  <a:pt x="16932" y="9610"/>
                </a:cubicBezTo>
                <a:lnTo>
                  <a:pt x="17051" y="9351"/>
                </a:lnTo>
                <a:cubicBezTo>
                  <a:pt x="17051" y="9351"/>
                  <a:pt x="17071" y="9331"/>
                  <a:pt x="17071" y="9331"/>
                </a:cubicBezTo>
                <a:cubicBezTo>
                  <a:pt x="17088" y="9348"/>
                  <a:pt x="17077" y="9420"/>
                  <a:pt x="17107" y="9420"/>
                </a:cubicBezTo>
                <a:cubicBezTo>
                  <a:pt x="17113" y="9420"/>
                  <a:pt x="17121" y="9418"/>
                  <a:pt x="17131" y="9411"/>
                </a:cubicBezTo>
                <a:cubicBezTo>
                  <a:pt x="17111" y="9371"/>
                  <a:pt x="17111" y="9331"/>
                  <a:pt x="17131" y="9272"/>
                </a:cubicBezTo>
                <a:cubicBezTo>
                  <a:pt x="17230" y="9152"/>
                  <a:pt x="17310" y="9033"/>
                  <a:pt x="17409" y="8914"/>
                </a:cubicBezTo>
                <a:lnTo>
                  <a:pt x="17429" y="8914"/>
                </a:lnTo>
                <a:cubicBezTo>
                  <a:pt x="17429" y="8894"/>
                  <a:pt x="17429" y="8894"/>
                  <a:pt x="17429" y="8894"/>
                </a:cubicBezTo>
                <a:cubicBezTo>
                  <a:pt x="17509" y="8794"/>
                  <a:pt x="17588" y="8695"/>
                  <a:pt x="17668" y="8615"/>
                </a:cubicBezTo>
                <a:cubicBezTo>
                  <a:pt x="17668" y="8595"/>
                  <a:pt x="17688" y="8595"/>
                  <a:pt x="17708" y="8575"/>
                </a:cubicBezTo>
                <a:cubicBezTo>
                  <a:pt x="17708" y="8555"/>
                  <a:pt x="17748" y="8536"/>
                  <a:pt x="17748" y="8496"/>
                </a:cubicBezTo>
                <a:cubicBezTo>
                  <a:pt x="20255" y="5472"/>
                  <a:pt x="22264" y="2905"/>
                  <a:pt x="23040" y="1711"/>
                </a:cubicBezTo>
                <a:lnTo>
                  <a:pt x="23179" y="1651"/>
                </a:lnTo>
                <a:cubicBezTo>
                  <a:pt x="23159" y="1651"/>
                  <a:pt x="23120" y="1632"/>
                  <a:pt x="23100" y="1632"/>
                </a:cubicBezTo>
                <a:cubicBezTo>
                  <a:pt x="23199" y="1453"/>
                  <a:pt x="23279" y="1313"/>
                  <a:pt x="23338" y="1214"/>
                </a:cubicBezTo>
                <a:cubicBezTo>
                  <a:pt x="23338" y="1214"/>
                  <a:pt x="23060" y="1114"/>
                  <a:pt x="22742" y="975"/>
                </a:cubicBezTo>
                <a:cubicBezTo>
                  <a:pt x="22662" y="836"/>
                  <a:pt x="22602" y="677"/>
                  <a:pt x="22682" y="577"/>
                </a:cubicBezTo>
                <a:lnTo>
                  <a:pt x="22682" y="577"/>
                </a:lnTo>
                <a:cubicBezTo>
                  <a:pt x="22664" y="583"/>
                  <a:pt x="22647" y="585"/>
                  <a:pt x="22629" y="585"/>
                </a:cubicBezTo>
                <a:cubicBezTo>
                  <a:pt x="22587" y="585"/>
                  <a:pt x="22545" y="571"/>
                  <a:pt x="22503" y="557"/>
                </a:cubicBezTo>
                <a:cubicBezTo>
                  <a:pt x="22483" y="537"/>
                  <a:pt x="22463" y="537"/>
                  <a:pt x="22423" y="517"/>
                </a:cubicBezTo>
                <a:lnTo>
                  <a:pt x="22403" y="497"/>
                </a:lnTo>
                <a:lnTo>
                  <a:pt x="22383" y="478"/>
                </a:lnTo>
                <a:lnTo>
                  <a:pt x="22324" y="438"/>
                </a:lnTo>
                <a:cubicBezTo>
                  <a:pt x="22145" y="338"/>
                  <a:pt x="21906" y="179"/>
                  <a:pt x="21747" y="80"/>
                </a:cubicBezTo>
                <a:cubicBezTo>
                  <a:pt x="21727" y="60"/>
                  <a:pt x="21687" y="60"/>
                  <a:pt x="21667" y="40"/>
                </a:cubicBezTo>
                <a:cubicBezTo>
                  <a:pt x="21647" y="20"/>
                  <a:pt x="21647" y="0"/>
                  <a:pt x="2162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9"/>
          <p:cNvSpPr/>
          <p:nvPr/>
        </p:nvSpPr>
        <p:spPr>
          <a:xfrm>
            <a:off x="946050" y="1089176"/>
            <a:ext cx="7251900" cy="33819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9"/>
          <p:cNvSpPr txBox="1">
            <a:spLocks noGrp="1"/>
          </p:cNvSpPr>
          <p:nvPr>
            <p:ph type="title"/>
          </p:nvPr>
        </p:nvSpPr>
        <p:spPr>
          <a:xfrm>
            <a:off x="2530050" y="1758975"/>
            <a:ext cx="4083900" cy="8418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72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741" name="Google Shape;741;p9"/>
          <p:cNvSpPr txBox="1">
            <a:spLocks noGrp="1"/>
          </p:cNvSpPr>
          <p:nvPr>
            <p:ph type="subTitle" idx="1"/>
          </p:nvPr>
        </p:nvSpPr>
        <p:spPr>
          <a:xfrm>
            <a:off x="2530050" y="2600775"/>
            <a:ext cx="4083900" cy="118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oogle Shape;743;p10"/>
          <p:cNvGrpSpPr/>
          <p:nvPr/>
        </p:nvGrpSpPr>
        <p:grpSpPr>
          <a:xfrm>
            <a:off x="-34725" y="-100"/>
            <a:ext cx="9201600" cy="5152906"/>
            <a:chOff x="-34725" y="-100"/>
            <a:chExt cx="9201600" cy="5152906"/>
          </a:xfrm>
        </p:grpSpPr>
        <p:sp>
          <p:nvSpPr>
            <p:cNvPr id="744" name="Google Shape;744;p10"/>
            <p:cNvSpPr/>
            <p:nvPr/>
          </p:nvSpPr>
          <p:spPr>
            <a:xfrm>
              <a:off x="-22925" y="4762500"/>
              <a:ext cx="9177900" cy="39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0"/>
            <p:cNvSpPr/>
            <p:nvPr/>
          </p:nvSpPr>
          <p:spPr>
            <a:xfrm>
              <a:off x="-22925" y="0"/>
              <a:ext cx="9177900" cy="51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0"/>
            <p:cNvSpPr/>
            <p:nvPr/>
          </p:nvSpPr>
          <p:spPr>
            <a:xfrm>
              <a:off x="8555475" y="0"/>
              <a:ext cx="611400" cy="5152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0"/>
            <p:cNvSpPr/>
            <p:nvPr/>
          </p:nvSpPr>
          <p:spPr>
            <a:xfrm>
              <a:off x="-34725" y="-100"/>
              <a:ext cx="635400" cy="5152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0"/>
            <p:cNvSpPr/>
            <p:nvPr/>
          </p:nvSpPr>
          <p:spPr>
            <a:xfrm>
              <a:off x="8543401" y="849875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0"/>
            <p:cNvSpPr/>
            <p:nvPr/>
          </p:nvSpPr>
          <p:spPr>
            <a:xfrm>
              <a:off x="8543401" y="1197797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0"/>
            <p:cNvSpPr/>
            <p:nvPr/>
          </p:nvSpPr>
          <p:spPr>
            <a:xfrm>
              <a:off x="8543401" y="1554493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0"/>
            <p:cNvSpPr/>
            <p:nvPr/>
          </p:nvSpPr>
          <p:spPr>
            <a:xfrm>
              <a:off x="8543401" y="1880582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0"/>
            <p:cNvSpPr/>
            <p:nvPr/>
          </p:nvSpPr>
          <p:spPr>
            <a:xfrm>
              <a:off x="8543401" y="2228505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0"/>
            <p:cNvSpPr/>
            <p:nvPr/>
          </p:nvSpPr>
          <p:spPr>
            <a:xfrm>
              <a:off x="8543401" y="2576360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0"/>
            <p:cNvSpPr/>
            <p:nvPr/>
          </p:nvSpPr>
          <p:spPr>
            <a:xfrm>
              <a:off x="8543401" y="2902449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0"/>
            <p:cNvSpPr/>
            <p:nvPr/>
          </p:nvSpPr>
          <p:spPr>
            <a:xfrm>
              <a:off x="8543401" y="3250037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0"/>
            <p:cNvSpPr/>
            <p:nvPr/>
          </p:nvSpPr>
          <p:spPr>
            <a:xfrm>
              <a:off x="8543401" y="3597959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0"/>
            <p:cNvSpPr/>
            <p:nvPr/>
          </p:nvSpPr>
          <p:spPr>
            <a:xfrm>
              <a:off x="8543401" y="3924048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0"/>
            <p:cNvSpPr/>
            <p:nvPr/>
          </p:nvSpPr>
          <p:spPr>
            <a:xfrm>
              <a:off x="8543401" y="4271636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0"/>
            <p:cNvSpPr/>
            <p:nvPr/>
          </p:nvSpPr>
          <p:spPr>
            <a:xfrm>
              <a:off x="8543401" y="4619558"/>
              <a:ext cx="61145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0"/>
            <p:cNvSpPr/>
            <p:nvPr/>
          </p:nvSpPr>
          <p:spPr>
            <a:xfrm>
              <a:off x="650675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0"/>
            <p:cNvSpPr/>
            <p:nvPr/>
          </p:nvSpPr>
          <p:spPr>
            <a:xfrm>
              <a:off x="998598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0"/>
            <p:cNvSpPr/>
            <p:nvPr/>
          </p:nvSpPr>
          <p:spPr>
            <a:xfrm>
              <a:off x="1346520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0"/>
            <p:cNvSpPr/>
            <p:nvPr/>
          </p:nvSpPr>
          <p:spPr>
            <a:xfrm>
              <a:off x="1672275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0"/>
            <p:cNvSpPr/>
            <p:nvPr/>
          </p:nvSpPr>
          <p:spPr>
            <a:xfrm>
              <a:off x="2020198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0"/>
            <p:cNvSpPr/>
            <p:nvPr/>
          </p:nvSpPr>
          <p:spPr>
            <a:xfrm>
              <a:off x="2368120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0"/>
            <p:cNvSpPr/>
            <p:nvPr/>
          </p:nvSpPr>
          <p:spPr>
            <a:xfrm>
              <a:off x="2694143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0"/>
            <p:cNvSpPr/>
            <p:nvPr/>
          </p:nvSpPr>
          <p:spPr>
            <a:xfrm>
              <a:off x="3041731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0"/>
            <p:cNvSpPr/>
            <p:nvPr/>
          </p:nvSpPr>
          <p:spPr>
            <a:xfrm>
              <a:off x="3389653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0"/>
            <p:cNvSpPr/>
            <p:nvPr/>
          </p:nvSpPr>
          <p:spPr>
            <a:xfrm>
              <a:off x="3715743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0"/>
            <p:cNvSpPr/>
            <p:nvPr/>
          </p:nvSpPr>
          <p:spPr>
            <a:xfrm>
              <a:off x="4063331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0"/>
            <p:cNvSpPr/>
            <p:nvPr/>
          </p:nvSpPr>
          <p:spPr>
            <a:xfrm>
              <a:off x="4411253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0"/>
            <p:cNvSpPr/>
            <p:nvPr/>
          </p:nvSpPr>
          <p:spPr>
            <a:xfrm>
              <a:off x="4732588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0"/>
            <p:cNvSpPr/>
            <p:nvPr/>
          </p:nvSpPr>
          <p:spPr>
            <a:xfrm>
              <a:off x="5058677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0"/>
            <p:cNvSpPr/>
            <p:nvPr/>
          </p:nvSpPr>
          <p:spPr>
            <a:xfrm>
              <a:off x="5406600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0"/>
            <p:cNvSpPr/>
            <p:nvPr/>
          </p:nvSpPr>
          <p:spPr>
            <a:xfrm>
              <a:off x="5754188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0"/>
            <p:cNvSpPr/>
            <p:nvPr/>
          </p:nvSpPr>
          <p:spPr>
            <a:xfrm>
              <a:off x="6080277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0"/>
            <p:cNvSpPr/>
            <p:nvPr/>
          </p:nvSpPr>
          <p:spPr>
            <a:xfrm>
              <a:off x="6428200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0"/>
            <p:cNvSpPr/>
            <p:nvPr/>
          </p:nvSpPr>
          <p:spPr>
            <a:xfrm>
              <a:off x="6775788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0"/>
            <p:cNvSpPr/>
            <p:nvPr/>
          </p:nvSpPr>
          <p:spPr>
            <a:xfrm>
              <a:off x="7101877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0"/>
            <p:cNvSpPr/>
            <p:nvPr/>
          </p:nvSpPr>
          <p:spPr>
            <a:xfrm>
              <a:off x="7449800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0"/>
            <p:cNvSpPr/>
            <p:nvPr/>
          </p:nvSpPr>
          <p:spPr>
            <a:xfrm>
              <a:off x="7797388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0"/>
            <p:cNvSpPr/>
            <p:nvPr/>
          </p:nvSpPr>
          <p:spPr>
            <a:xfrm>
              <a:off x="8123410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0"/>
            <p:cNvSpPr/>
            <p:nvPr/>
          </p:nvSpPr>
          <p:spPr>
            <a:xfrm>
              <a:off x="8471333" y="4762504"/>
              <a:ext cx="67" cy="390302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0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0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0"/>
            <p:cNvSpPr/>
            <p:nvPr/>
          </p:nvSpPr>
          <p:spPr>
            <a:xfrm>
              <a:off x="650675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0"/>
            <p:cNvSpPr/>
            <p:nvPr/>
          </p:nvSpPr>
          <p:spPr>
            <a:xfrm>
              <a:off x="998598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0"/>
            <p:cNvSpPr/>
            <p:nvPr/>
          </p:nvSpPr>
          <p:spPr>
            <a:xfrm>
              <a:off x="1346520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0"/>
            <p:cNvSpPr/>
            <p:nvPr/>
          </p:nvSpPr>
          <p:spPr>
            <a:xfrm>
              <a:off x="1672275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0"/>
            <p:cNvSpPr/>
            <p:nvPr/>
          </p:nvSpPr>
          <p:spPr>
            <a:xfrm>
              <a:off x="2020198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0"/>
            <p:cNvSpPr/>
            <p:nvPr/>
          </p:nvSpPr>
          <p:spPr>
            <a:xfrm>
              <a:off x="2368120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0"/>
            <p:cNvSpPr/>
            <p:nvPr/>
          </p:nvSpPr>
          <p:spPr>
            <a:xfrm>
              <a:off x="2694143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0"/>
            <p:cNvSpPr/>
            <p:nvPr/>
          </p:nvSpPr>
          <p:spPr>
            <a:xfrm>
              <a:off x="3041731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0"/>
            <p:cNvSpPr/>
            <p:nvPr/>
          </p:nvSpPr>
          <p:spPr>
            <a:xfrm>
              <a:off x="3389653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0"/>
            <p:cNvSpPr/>
            <p:nvPr/>
          </p:nvSpPr>
          <p:spPr>
            <a:xfrm>
              <a:off x="3715743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0"/>
            <p:cNvSpPr/>
            <p:nvPr/>
          </p:nvSpPr>
          <p:spPr>
            <a:xfrm>
              <a:off x="4063331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0"/>
            <p:cNvSpPr/>
            <p:nvPr/>
          </p:nvSpPr>
          <p:spPr>
            <a:xfrm>
              <a:off x="4411253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0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0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0"/>
            <p:cNvSpPr/>
            <p:nvPr/>
          </p:nvSpPr>
          <p:spPr>
            <a:xfrm>
              <a:off x="-23004" y="849875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0"/>
            <p:cNvSpPr/>
            <p:nvPr/>
          </p:nvSpPr>
          <p:spPr>
            <a:xfrm>
              <a:off x="-23004" y="1197797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0"/>
            <p:cNvSpPr/>
            <p:nvPr/>
          </p:nvSpPr>
          <p:spPr>
            <a:xfrm>
              <a:off x="-23004" y="1554493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0"/>
            <p:cNvSpPr/>
            <p:nvPr/>
          </p:nvSpPr>
          <p:spPr>
            <a:xfrm>
              <a:off x="-23004" y="1880582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0"/>
            <p:cNvSpPr/>
            <p:nvPr/>
          </p:nvSpPr>
          <p:spPr>
            <a:xfrm>
              <a:off x="-23004" y="2228505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0"/>
            <p:cNvSpPr/>
            <p:nvPr/>
          </p:nvSpPr>
          <p:spPr>
            <a:xfrm>
              <a:off x="-23004" y="2576360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0"/>
            <p:cNvSpPr/>
            <p:nvPr/>
          </p:nvSpPr>
          <p:spPr>
            <a:xfrm>
              <a:off x="-23004" y="2902449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0"/>
            <p:cNvSpPr/>
            <p:nvPr/>
          </p:nvSpPr>
          <p:spPr>
            <a:xfrm>
              <a:off x="-23004" y="3250037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0"/>
            <p:cNvSpPr/>
            <p:nvPr/>
          </p:nvSpPr>
          <p:spPr>
            <a:xfrm>
              <a:off x="-23004" y="3597959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0"/>
            <p:cNvSpPr/>
            <p:nvPr/>
          </p:nvSpPr>
          <p:spPr>
            <a:xfrm>
              <a:off x="-23004" y="3924048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0"/>
            <p:cNvSpPr/>
            <p:nvPr/>
          </p:nvSpPr>
          <p:spPr>
            <a:xfrm>
              <a:off x="-23004" y="4271636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0"/>
            <p:cNvSpPr/>
            <p:nvPr/>
          </p:nvSpPr>
          <p:spPr>
            <a:xfrm>
              <a:off x="-23004" y="4619558"/>
              <a:ext cx="623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0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0"/>
            <p:cNvSpPr/>
            <p:nvPr/>
          </p:nvSpPr>
          <p:spPr>
            <a:xfrm>
              <a:off x="4732588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0"/>
            <p:cNvSpPr/>
            <p:nvPr/>
          </p:nvSpPr>
          <p:spPr>
            <a:xfrm>
              <a:off x="5058677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0"/>
            <p:cNvSpPr/>
            <p:nvPr/>
          </p:nvSpPr>
          <p:spPr>
            <a:xfrm>
              <a:off x="5406600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0"/>
            <p:cNvSpPr/>
            <p:nvPr/>
          </p:nvSpPr>
          <p:spPr>
            <a:xfrm>
              <a:off x="5754188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0"/>
            <p:cNvSpPr/>
            <p:nvPr/>
          </p:nvSpPr>
          <p:spPr>
            <a:xfrm>
              <a:off x="6080277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0"/>
            <p:cNvSpPr/>
            <p:nvPr/>
          </p:nvSpPr>
          <p:spPr>
            <a:xfrm>
              <a:off x="6428200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0"/>
            <p:cNvSpPr/>
            <p:nvPr/>
          </p:nvSpPr>
          <p:spPr>
            <a:xfrm>
              <a:off x="6775788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0"/>
            <p:cNvSpPr/>
            <p:nvPr/>
          </p:nvSpPr>
          <p:spPr>
            <a:xfrm>
              <a:off x="7101877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0"/>
            <p:cNvSpPr/>
            <p:nvPr/>
          </p:nvSpPr>
          <p:spPr>
            <a:xfrm>
              <a:off x="7449800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0"/>
            <p:cNvSpPr/>
            <p:nvPr/>
          </p:nvSpPr>
          <p:spPr>
            <a:xfrm>
              <a:off x="7797388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0"/>
            <p:cNvSpPr/>
            <p:nvPr/>
          </p:nvSpPr>
          <p:spPr>
            <a:xfrm>
              <a:off x="8123410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0"/>
            <p:cNvSpPr/>
            <p:nvPr/>
          </p:nvSpPr>
          <p:spPr>
            <a:xfrm>
              <a:off x="8471333" y="0"/>
              <a:ext cx="67" cy="633236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0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0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0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0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0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" name="Google Shape;830;p10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" name="Google Shape;831;p10"/>
          <p:cNvGrpSpPr/>
          <p:nvPr/>
        </p:nvGrpSpPr>
        <p:grpSpPr>
          <a:xfrm>
            <a:off x="600600" y="519298"/>
            <a:ext cx="1404512" cy="1580204"/>
            <a:chOff x="600600" y="519298"/>
            <a:chExt cx="1404512" cy="1580204"/>
          </a:xfrm>
        </p:grpSpPr>
        <p:sp>
          <p:nvSpPr>
            <p:cNvPr id="832" name="Google Shape;832;p10"/>
            <p:cNvSpPr/>
            <p:nvPr/>
          </p:nvSpPr>
          <p:spPr>
            <a:xfrm>
              <a:off x="600600" y="519298"/>
              <a:ext cx="1278662" cy="1580204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0"/>
            <p:cNvSpPr/>
            <p:nvPr/>
          </p:nvSpPr>
          <p:spPr>
            <a:xfrm>
              <a:off x="894934" y="693195"/>
              <a:ext cx="1110178" cy="1295575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10"/>
          <p:cNvGrpSpPr/>
          <p:nvPr/>
        </p:nvGrpSpPr>
        <p:grpSpPr>
          <a:xfrm rot="5400000" flipH="1">
            <a:off x="5292919" y="404337"/>
            <a:ext cx="778246" cy="1330309"/>
            <a:chOff x="478350" y="474400"/>
            <a:chExt cx="344250" cy="588450"/>
          </a:xfrm>
        </p:grpSpPr>
        <p:sp>
          <p:nvSpPr>
            <p:cNvPr id="835" name="Google Shape;835;p10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0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10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838" name="Google Shape;838;p10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9" name="Google Shape;839;p10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840" name="Google Shape;840;p10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841" name="Google Shape;841;p10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842" name="Google Shape;842;p10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843" name="Google Shape;843;p10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844" name="Google Shape;844;p10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845" name="Google Shape;845;p10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46" name="Google Shape;846;p10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847" name="Google Shape;847;p10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848" name="Google Shape;848;p10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49" name="Google Shape;849;p10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850" name="Google Shape;850;p10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851" name="Google Shape;851;p10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" name="Google Shape;852;p10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3" name="Google Shape;853;p10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854" name="Google Shape;854;p10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855" name="Google Shape;855;p10"/>
          <p:cNvSpPr/>
          <p:nvPr/>
        </p:nvSpPr>
        <p:spPr>
          <a:xfrm rot="9890410">
            <a:off x="6413065" y="2951949"/>
            <a:ext cx="2325260" cy="1704008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10"/>
          <p:cNvSpPr txBox="1">
            <a:spLocks noGrp="1"/>
          </p:cNvSpPr>
          <p:nvPr>
            <p:ph type="title"/>
          </p:nvPr>
        </p:nvSpPr>
        <p:spPr>
          <a:xfrm>
            <a:off x="906450" y="3900025"/>
            <a:ext cx="7331100" cy="633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egu"/>
              <a:buNone/>
              <a:defRPr sz="3000" b="1">
                <a:solidFill>
                  <a:schemeClr val="dk1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●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○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■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●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○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■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●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○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Varela Round"/>
              <a:buChar char="■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goff5yGYfLiGdZqi4NvfthDVhP8FRajn9b0VtdabscM/edit?usp=shari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" name="Google Shape;2691;p30"/>
          <p:cNvSpPr/>
          <p:nvPr/>
        </p:nvSpPr>
        <p:spPr>
          <a:xfrm rot="3599982">
            <a:off x="6531639" y="-461262"/>
            <a:ext cx="7613" cy="10468"/>
          </a:xfrm>
          <a:custGeom>
            <a:avLst/>
            <a:gdLst/>
            <a:ahLst/>
            <a:cxnLst/>
            <a:rect l="l" t="t" r="r" b="b"/>
            <a:pathLst>
              <a:path w="160" h="220" extrusionOk="0">
                <a:moveTo>
                  <a:pt x="160" y="0"/>
                </a:moveTo>
                <a:lnTo>
                  <a:pt x="160" y="0"/>
                </a:lnTo>
                <a:cubicBezTo>
                  <a:pt x="0" y="219"/>
                  <a:pt x="120" y="160"/>
                  <a:pt x="140" y="219"/>
                </a:cubicBezTo>
                <a:lnTo>
                  <a:pt x="1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2692;p30"/>
          <p:cNvSpPr/>
          <p:nvPr/>
        </p:nvSpPr>
        <p:spPr>
          <a:xfrm rot="3599982">
            <a:off x="6759282" y="-286817"/>
            <a:ext cx="1951" cy="999"/>
          </a:xfrm>
          <a:custGeom>
            <a:avLst/>
            <a:gdLst/>
            <a:ahLst/>
            <a:cxnLst/>
            <a:rect l="l" t="t" r="r" b="b"/>
            <a:pathLst>
              <a:path w="41" h="21" extrusionOk="0">
                <a:moveTo>
                  <a:pt x="1" y="1"/>
                </a:moveTo>
                <a:cubicBezTo>
                  <a:pt x="1" y="1"/>
                  <a:pt x="1" y="21"/>
                  <a:pt x="1" y="21"/>
                </a:cubicBezTo>
                <a:cubicBezTo>
                  <a:pt x="41" y="1"/>
                  <a:pt x="4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30"/>
          <p:cNvSpPr/>
          <p:nvPr/>
        </p:nvSpPr>
        <p:spPr>
          <a:xfrm rot="3599982">
            <a:off x="6992440" y="-378235"/>
            <a:ext cx="3045" cy="4901"/>
          </a:xfrm>
          <a:custGeom>
            <a:avLst/>
            <a:gdLst/>
            <a:ahLst/>
            <a:cxnLst/>
            <a:rect l="l" t="t" r="r" b="b"/>
            <a:pathLst>
              <a:path w="64" h="103" extrusionOk="0">
                <a:moveTo>
                  <a:pt x="60" y="1"/>
                </a:moveTo>
                <a:cubicBezTo>
                  <a:pt x="56" y="1"/>
                  <a:pt x="35" y="45"/>
                  <a:pt x="1" y="103"/>
                </a:cubicBezTo>
                <a:cubicBezTo>
                  <a:pt x="20" y="83"/>
                  <a:pt x="20" y="83"/>
                  <a:pt x="40" y="83"/>
                </a:cubicBezTo>
                <a:cubicBezTo>
                  <a:pt x="57" y="24"/>
                  <a:pt x="63" y="1"/>
                  <a:pt x="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2694;p30"/>
          <p:cNvSpPr/>
          <p:nvPr/>
        </p:nvSpPr>
        <p:spPr>
          <a:xfrm rot="3599982">
            <a:off x="6845545" y="-416022"/>
            <a:ext cx="999" cy="1903"/>
          </a:xfrm>
          <a:custGeom>
            <a:avLst/>
            <a:gdLst/>
            <a:ahLst/>
            <a:cxnLst/>
            <a:rect l="l" t="t" r="r" b="b"/>
            <a:pathLst>
              <a:path w="21" h="40" extrusionOk="0">
                <a:moveTo>
                  <a:pt x="20" y="0"/>
                </a:moveTo>
                <a:lnTo>
                  <a:pt x="20" y="0"/>
                </a:lnTo>
                <a:cubicBezTo>
                  <a:pt x="20" y="20"/>
                  <a:pt x="0" y="40"/>
                  <a:pt x="0" y="40"/>
                </a:cubicBezTo>
                <a:cubicBezTo>
                  <a:pt x="20" y="20"/>
                  <a:pt x="20" y="20"/>
                  <a:pt x="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5" name="Google Shape;2695;p30"/>
          <p:cNvSpPr/>
          <p:nvPr/>
        </p:nvSpPr>
        <p:spPr>
          <a:xfrm rot="3599982">
            <a:off x="6531676" y="-450822"/>
            <a:ext cx="999" cy="999"/>
          </a:xfrm>
          <a:custGeom>
            <a:avLst/>
            <a:gdLst/>
            <a:ahLst/>
            <a:cxnLst/>
            <a:rect l="l" t="t" r="r" b="b"/>
            <a:pathLst>
              <a:path w="21" h="21" extrusionOk="0">
                <a:moveTo>
                  <a:pt x="1" y="0"/>
                </a:moveTo>
                <a:lnTo>
                  <a:pt x="1" y="20"/>
                </a:lnTo>
                <a:lnTo>
                  <a:pt x="21" y="20"/>
                </a:lnTo>
                <a:cubicBezTo>
                  <a:pt x="21" y="0"/>
                  <a:pt x="2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6" name="Google Shape;2696;p30"/>
          <p:cNvSpPr/>
          <p:nvPr/>
        </p:nvSpPr>
        <p:spPr>
          <a:xfrm rot="3599982">
            <a:off x="6660619" y="-281384"/>
            <a:ext cx="8564" cy="5139"/>
          </a:xfrm>
          <a:custGeom>
            <a:avLst/>
            <a:gdLst/>
            <a:ahLst/>
            <a:cxnLst/>
            <a:rect l="l" t="t" r="r" b="b"/>
            <a:pathLst>
              <a:path w="180" h="108" extrusionOk="0">
                <a:moveTo>
                  <a:pt x="180" y="1"/>
                </a:moveTo>
                <a:lnTo>
                  <a:pt x="180" y="1"/>
                </a:lnTo>
                <a:cubicBezTo>
                  <a:pt x="100" y="60"/>
                  <a:pt x="40" y="80"/>
                  <a:pt x="1" y="100"/>
                </a:cubicBezTo>
                <a:cubicBezTo>
                  <a:pt x="5" y="105"/>
                  <a:pt x="12" y="107"/>
                  <a:pt x="20" y="107"/>
                </a:cubicBezTo>
                <a:cubicBezTo>
                  <a:pt x="49" y="107"/>
                  <a:pt x="103" y="78"/>
                  <a:pt x="18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7" name="Google Shape;2697;p30"/>
          <p:cNvSpPr/>
          <p:nvPr/>
        </p:nvSpPr>
        <p:spPr>
          <a:xfrm rot="3599982">
            <a:off x="7112092" y="-234514"/>
            <a:ext cx="11419" cy="10468"/>
          </a:xfrm>
          <a:custGeom>
            <a:avLst/>
            <a:gdLst/>
            <a:ahLst/>
            <a:cxnLst/>
            <a:rect l="l" t="t" r="r" b="b"/>
            <a:pathLst>
              <a:path w="240" h="220" extrusionOk="0">
                <a:moveTo>
                  <a:pt x="239" y="0"/>
                </a:moveTo>
                <a:lnTo>
                  <a:pt x="159" y="60"/>
                </a:lnTo>
                <a:lnTo>
                  <a:pt x="0" y="219"/>
                </a:lnTo>
                <a:lnTo>
                  <a:pt x="0" y="219"/>
                </a:lnTo>
                <a:lnTo>
                  <a:pt x="2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8" name="Google Shape;2698;p30"/>
          <p:cNvSpPr/>
          <p:nvPr/>
        </p:nvSpPr>
        <p:spPr>
          <a:xfrm rot="3599982">
            <a:off x="6942150" y="-252139"/>
            <a:ext cx="8564" cy="8564"/>
          </a:xfrm>
          <a:custGeom>
            <a:avLst/>
            <a:gdLst/>
            <a:ahLst/>
            <a:cxnLst/>
            <a:rect l="l" t="t" r="r" b="b"/>
            <a:pathLst>
              <a:path w="180" h="180" extrusionOk="0">
                <a:moveTo>
                  <a:pt x="179" y="1"/>
                </a:moveTo>
                <a:lnTo>
                  <a:pt x="179" y="1"/>
                </a:lnTo>
                <a:cubicBezTo>
                  <a:pt x="100" y="61"/>
                  <a:pt x="60" y="61"/>
                  <a:pt x="0" y="61"/>
                </a:cubicBezTo>
                <a:lnTo>
                  <a:pt x="120" y="180"/>
                </a:lnTo>
                <a:lnTo>
                  <a:pt x="17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9" name="Google Shape;2699;p30"/>
          <p:cNvSpPr/>
          <p:nvPr/>
        </p:nvSpPr>
        <p:spPr>
          <a:xfrm rot="3599982">
            <a:off x="6892432" y="-257988"/>
            <a:ext cx="12133" cy="17319"/>
          </a:xfrm>
          <a:custGeom>
            <a:avLst/>
            <a:gdLst/>
            <a:ahLst/>
            <a:cxnLst/>
            <a:rect l="l" t="t" r="r" b="b"/>
            <a:pathLst>
              <a:path w="255" h="364" extrusionOk="0">
                <a:moveTo>
                  <a:pt x="222" y="0"/>
                </a:moveTo>
                <a:cubicBezTo>
                  <a:pt x="210" y="0"/>
                  <a:pt x="177" y="25"/>
                  <a:pt x="111" y="91"/>
                </a:cubicBezTo>
                <a:cubicBezTo>
                  <a:pt x="125" y="133"/>
                  <a:pt x="1" y="363"/>
                  <a:pt x="23" y="363"/>
                </a:cubicBezTo>
                <a:cubicBezTo>
                  <a:pt x="33" y="363"/>
                  <a:pt x="68" y="323"/>
                  <a:pt x="150" y="211"/>
                </a:cubicBezTo>
                <a:cubicBezTo>
                  <a:pt x="150" y="168"/>
                  <a:pt x="254" y="0"/>
                  <a:pt x="22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0" name="Google Shape;2700;p30"/>
          <p:cNvSpPr/>
          <p:nvPr/>
        </p:nvSpPr>
        <p:spPr>
          <a:xfrm rot="3599982">
            <a:off x="6412561" y="-475900"/>
            <a:ext cx="15178" cy="13275"/>
          </a:xfrm>
          <a:custGeom>
            <a:avLst/>
            <a:gdLst/>
            <a:ahLst/>
            <a:cxnLst/>
            <a:rect l="l" t="t" r="r" b="b"/>
            <a:pathLst>
              <a:path w="319" h="279" extrusionOk="0">
                <a:moveTo>
                  <a:pt x="160" y="0"/>
                </a:moveTo>
                <a:cubicBezTo>
                  <a:pt x="100" y="80"/>
                  <a:pt x="40" y="199"/>
                  <a:pt x="0" y="279"/>
                </a:cubicBezTo>
                <a:cubicBezTo>
                  <a:pt x="140" y="100"/>
                  <a:pt x="319" y="80"/>
                  <a:pt x="1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30"/>
          <p:cNvSpPr/>
          <p:nvPr/>
        </p:nvSpPr>
        <p:spPr>
          <a:xfrm rot="3599982">
            <a:off x="6476240" y="-484414"/>
            <a:ext cx="999" cy="999"/>
          </a:xfrm>
          <a:custGeom>
            <a:avLst/>
            <a:gdLst/>
            <a:ahLst/>
            <a:cxnLst/>
            <a:rect l="l" t="t" r="r" b="b"/>
            <a:pathLst>
              <a:path w="21" h="21" extrusionOk="0">
                <a:moveTo>
                  <a:pt x="1" y="1"/>
                </a:moveTo>
                <a:lnTo>
                  <a:pt x="1" y="21"/>
                </a:lnTo>
                <a:lnTo>
                  <a:pt x="2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2" name="Google Shape;2702;p30"/>
          <p:cNvSpPr/>
          <p:nvPr/>
        </p:nvSpPr>
        <p:spPr>
          <a:xfrm rot="3599982">
            <a:off x="6416406" y="-490678"/>
            <a:ext cx="9516" cy="6661"/>
          </a:xfrm>
          <a:custGeom>
            <a:avLst/>
            <a:gdLst/>
            <a:ahLst/>
            <a:cxnLst/>
            <a:rect l="l" t="t" r="r" b="b"/>
            <a:pathLst>
              <a:path w="200" h="140" extrusionOk="0">
                <a:moveTo>
                  <a:pt x="200" y="0"/>
                </a:moveTo>
                <a:lnTo>
                  <a:pt x="200" y="0"/>
                </a:lnTo>
                <a:cubicBezTo>
                  <a:pt x="140" y="40"/>
                  <a:pt x="80" y="80"/>
                  <a:pt x="1" y="139"/>
                </a:cubicBezTo>
                <a:cubicBezTo>
                  <a:pt x="80" y="100"/>
                  <a:pt x="200" y="20"/>
                  <a:pt x="2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30"/>
          <p:cNvSpPr/>
          <p:nvPr/>
        </p:nvSpPr>
        <p:spPr>
          <a:xfrm rot="3599982">
            <a:off x="6449170" y="-499092"/>
            <a:ext cx="21791" cy="25598"/>
          </a:xfrm>
          <a:custGeom>
            <a:avLst/>
            <a:gdLst/>
            <a:ahLst/>
            <a:cxnLst/>
            <a:rect l="l" t="t" r="r" b="b"/>
            <a:pathLst>
              <a:path w="458" h="538" extrusionOk="0">
                <a:moveTo>
                  <a:pt x="438" y="1"/>
                </a:moveTo>
                <a:lnTo>
                  <a:pt x="60" y="478"/>
                </a:lnTo>
                <a:lnTo>
                  <a:pt x="80" y="419"/>
                </a:lnTo>
                <a:lnTo>
                  <a:pt x="0" y="538"/>
                </a:lnTo>
                <a:cubicBezTo>
                  <a:pt x="100" y="438"/>
                  <a:pt x="199" y="379"/>
                  <a:pt x="378" y="279"/>
                </a:cubicBezTo>
                <a:cubicBezTo>
                  <a:pt x="458" y="80"/>
                  <a:pt x="458" y="41"/>
                  <a:pt x="4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30"/>
          <p:cNvSpPr/>
          <p:nvPr/>
        </p:nvSpPr>
        <p:spPr>
          <a:xfrm rot="3599982">
            <a:off x="6405738" y="-511171"/>
            <a:ext cx="31307" cy="33211"/>
          </a:xfrm>
          <a:custGeom>
            <a:avLst/>
            <a:gdLst/>
            <a:ahLst/>
            <a:cxnLst/>
            <a:rect l="l" t="t" r="r" b="b"/>
            <a:pathLst>
              <a:path w="658" h="698" extrusionOk="0">
                <a:moveTo>
                  <a:pt x="657" y="1"/>
                </a:moveTo>
                <a:lnTo>
                  <a:pt x="657" y="1"/>
                </a:lnTo>
                <a:cubicBezTo>
                  <a:pt x="578" y="81"/>
                  <a:pt x="478" y="200"/>
                  <a:pt x="319" y="439"/>
                </a:cubicBezTo>
                <a:cubicBezTo>
                  <a:pt x="357" y="401"/>
                  <a:pt x="375" y="387"/>
                  <a:pt x="381" y="387"/>
                </a:cubicBezTo>
                <a:cubicBezTo>
                  <a:pt x="394" y="387"/>
                  <a:pt x="353" y="451"/>
                  <a:pt x="339" y="478"/>
                </a:cubicBezTo>
                <a:cubicBezTo>
                  <a:pt x="339" y="478"/>
                  <a:pt x="319" y="459"/>
                  <a:pt x="319" y="439"/>
                </a:cubicBezTo>
                <a:cubicBezTo>
                  <a:pt x="302" y="300"/>
                  <a:pt x="405" y="86"/>
                  <a:pt x="287" y="86"/>
                </a:cubicBezTo>
                <a:cubicBezTo>
                  <a:pt x="270" y="86"/>
                  <a:pt x="248" y="90"/>
                  <a:pt x="220" y="100"/>
                </a:cubicBezTo>
                <a:cubicBezTo>
                  <a:pt x="1" y="379"/>
                  <a:pt x="140" y="359"/>
                  <a:pt x="60" y="558"/>
                </a:cubicBezTo>
                <a:cubicBezTo>
                  <a:pt x="153" y="419"/>
                  <a:pt x="187" y="374"/>
                  <a:pt x="195" y="374"/>
                </a:cubicBezTo>
                <a:cubicBezTo>
                  <a:pt x="210" y="374"/>
                  <a:pt x="147" y="512"/>
                  <a:pt x="192" y="512"/>
                </a:cubicBezTo>
                <a:cubicBezTo>
                  <a:pt x="209" y="512"/>
                  <a:pt x="241" y="493"/>
                  <a:pt x="299" y="439"/>
                </a:cubicBezTo>
                <a:lnTo>
                  <a:pt x="299" y="439"/>
                </a:lnTo>
                <a:cubicBezTo>
                  <a:pt x="259" y="538"/>
                  <a:pt x="200" y="618"/>
                  <a:pt x="140" y="697"/>
                </a:cubicBezTo>
                <a:cubicBezTo>
                  <a:pt x="220" y="618"/>
                  <a:pt x="299" y="558"/>
                  <a:pt x="359" y="498"/>
                </a:cubicBezTo>
                <a:lnTo>
                  <a:pt x="65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2705;p30"/>
          <p:cNvSpPr/>
          <p:nvPr/>
        </p:nvSpPr>
        <p:spPr>
          <a:xfrm rot="3599982">
            <a:off x="6480543" y="-487433"/>
            <a:ext cx="4758" cy="15225"/>
          </a:xfrm>
          <a:custGeom>
            <a:avLst/>
            <a:gdLst/>
            <a:ahLst/>
            <a:cxnLst/>
            <a:rect l="l" t="t" r="r" b="b"/>
            <a:pathLst>
              <a:path w="100" h="320" extrusionOk="0">
                <a:moveTo>
                  <a:pt x="100" y="1"/>
                </a:moveTo>
                <a:lnTo>
                  <a:pt x="0" y="200"/>
                </a:lnTo>
                <a:lnTo>
                  <a:pt x="60" y="319"/>
                </a:lnTo>
                <a:lnTo>
                  <a:pt x="10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30"/>
          <p:cNvSpPr/>
          <p:nvPr/>
        </p:nvSpPr>
        <p:spPr>
          <a:xfrm rot="3599982">
            <a:off x="6508541" y="-479224"/>
            <a:ext cx="5710" cy="8564"/>
          </a:xfrm>
          <a:custGeom>
            <a:avLst/>
            <a:gdLst/>
            <a:ahLst/>
            <a:cxnLst/>
            <a:rect l="l" t="t" r="r" b="b"/>
            <a:pathLst>
              <a:path w="120" h="180" extrusionOk="0">
                <a:moveTo>
                  <a:pt x="120" y="0"/>
                </a:moveTo>
                <a:lnTo>
                  <a:pt x="1" y="100"/>
                </a:lnTo>
                <a:lnTo>
                  <a:pt x="80" y="179"/>
                </a:lnTo>
                <a:lnTo>
                  <a:pt x="1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30"/>
          <p:cNvSpPr/>
          <p:nvPr/>
        </p:nvSpPr>
        <p:spPr>
          <a:xfrm rot="3599982">
            <a:off x="6817266" y="-440356"/>
            <a:ext cx="18033" cy="14274"/>
          </a:xfrm>
          <a:custGeom>
            <a:avLst/>
            <a:gdLst/>
            <a:ahLst/>
            <a:cxnLst/>
            <a:rect l="l" t="t" r="r" b="b"/>
            <a:pathLst>
              <a:path w="379" h="300" extrusionOk="0">
                <a:moveTo>
                  <a:pt x="379" y="1"/>
                </a:moveTo>
                <a:lnTo>
                  <a:pt x="379" y="1"/>
                </a:lnTo>
                <a:cubicBezTo>
                  <a:pt x="200" y="120"/>
                  <a:pt x="1" y="200"/>
                  <a:pt x="41" y="299"/>
                </a:cubicBezTo>
                <a:cubicBezTo>
                  <a:pt x="200" y="200"/>
                  <a:pt x="299" y="81"/>
                  <a:pt x="3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30"/>
          <p:cNvSpPr/>
          <p:nvPr/>
        </p:nvSpPr>
        <p:spPr>
          <a:xfrm rot="3599982">
            <a:off x="6841712" y="-437320"/>
            <a:ext cx="15225" cy="19888"/>
          </a:xfrm>
          <a:custGeom>
            <a:avLst/>
            <a:gdLst/>
            <a:ahLst/>
            <a:cxnLst/>
            <a:rect l="l" t="t" r="r" b="b"/>
            <a:pathLst>
              <a:path w="320" h="418" extrusionOk="0">
                <a:moveTo>
                  <a:pt x="319" y="0"/>
                </a:moveTo>
                <a:cubicBezTo>
                  <a:pt x="299" y="20"/>
                  <a:pt x="280" y="40"/>
                  <a:pt x="240" y="60"/>
                </a:cubicBezTo>
                <a:cubicBezTo>
                  <a:pt x="180" y="179"/>
                  <a:pt x="100" y="299"/>
                  <a:pt x="1" y="418"/>
                </a:cubicBezTo>
                <a:cubicBezTo>
                  <a:pt x="140" y="318"/>
                  <a:pt x="280" y="199"/>
                  <a:pt x="31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9" name="Google Shape;2709;p30"/>
          <p:cNvSpPr/>
          <p:nvPr/>
        </p:nvSpPr>
        <p:spPr>
          <a:xfrm rot="3599982">
            <a:off x="6627397" y="-459563"/>
            <a:ext cx="1808" cy="2807"/>
          </a:xfrm>
          <a:custGeom>
            <a:avLst/>
            <a:gdLst/>
            <a:ahLst/>
            <a:cxnLst/>
            <a:rect l="l" t="t" r="r" b="b"/>
            <a:pathLst>
              <a:path w="38" h="59" extrusionOk="0">
                <a:moveTo>
                  <a:pt x="37" y="1"/>
                </a:moveTo>
                <a:cubicBezTo>
                  <a:pt x="8" y="44"/>
                  <a:pt x="0" y="59"/>
                  <a:pt x="2" y="59"/>
                </a:cubicBezTo>
                <a:cubicBezTo>
                  <a:pt x="5" y="59"/>
                  <a:pt x="37" y="14"/>
                  <a:pt x="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2710;p30"/>
          <p:cNvSpPr/>
          <p:nvPr/>
        </p:nvSpPr>
        <p:spPr>
          <a:xfrm rot="3599982">
            <a:off x="6603706" y="-486395"/>
            <a:ext cx="48" cy="3806"/>
          </a:xfrm>
          <a:custGeom>
            <a:avLst/>
            <a:gdLst/>
            <a:ahLst/>
            <a:cxnLst/>
            <a:rect l="l" t="t" r="r" b="b"/>
            <a:pathLst>
              <a:path w="1" h="80" extrusionOk="0">
                <a:moveTo>
                  <a:pt x="0" y="80"/>
                </a:moveTo>
                <a:cubicBezTo>
                  <a:pt x="0" y="40"/>
                  <a:pt x="0" y="20"/>
                  <a:pt x="0" y="0"/>
                </a:cubicBezTo>
                <a:cubicBezTo>
                  <a:pt x="0" y="20"/>
                  <a:pt x="0" y="60"/>
                  <a:pt x="0" y="8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30"/>
          <p:cNvSpPr/>
          <p:nvPr/>
        </p:nvSpPr>
        <p:spPr>
          <a:xfrm rot="3599982">
            <a:off x="6621556" y="-462533"/>
            <a:ext cx="6709" cy="4806"/>
          </a:xfrm>
          <a:custGeom>
            <a:avLst/>
            <a:gdLst/>
            <a:ahLst/>
            <a:cxnLst/>
            <a:rect l="l" t="t" r="r" b="b"/>
            <a:pathLst>
              <a:path w="141" h="101" extrusionOk="0">
                <a:moveTo>
                  <a:pt x="140" y="1"/>
                </a:moveTo>
                <a:cubicBezTo>
                  <a:pt x="100" y="1"/>
                  <a:pt x="61" y="41"/>
                  <a:pt x="1" y="100"/>
                </a:cubicBezTo>
                <a:cubicBezTo>
                  <a:pt x="41" y="80"/>
                  <a:pt x="81" y="41"/>
                  <a:pt x="1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30"/>
          <p:cNvSpPr/>
          <p:nvPr/>
        </p:nvSpPr>
        <p:spPr>
          <a:xfrm rot="3599982">
            <a:off x="6616926" y="-461694"/>
            <a:ext cx="3806" cy="4710"/>
          </a:xfrm>
          <a:custGeom>
            <a:avLst/>
            <a:gdLst/>
            <a:ahLst/>
            <a:cxnLst/>
            <a:rect l="l" t="t" r="r" b="b"/>
            <a:pathLst>
              <a:path w="80" h="99" extrusionOk="0">
                <a:moveTo>
                  <a:pt x="80" y="0"/>
                </a:moveTo>
                <a:lnTo>
                  <a:pt x="80" y="0"/>
                </a:lnTo>
                <a:cubicBezTo>
                  <a:pt x="40" y="40"/>
                  <a:pt x="20" y="60"/>
                  <a:pt x="0" y="80"/>
                </a:cubicBezTo>
                <a:cubicBezTo>
                  <a:pt x="0" y="92"/>
                  <a:pt x="2" y="99"/>
                  <a:pt x="7" y="99"/>
                </a:cubicBezTo>
                <a:cubicBezTo>
                  <a:pt x="17" y="99"/>
                  <a:pt x="39" y="68"/>
                  <a:pt x="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30"/>
          <p:cNvSpPr/>
          <p:nvPr/>
        </p:nvSpPr>
        <p:spPr>
          <a:xfrm rot="3599982">
            <a:off x="6630608" y="-461917"/>
            <a:ext cx="6566" cy="8422"/>
          </a:xfrm>
          <a:custGeom>
            <a:avLst/>
            <a:gdLst/>
            <a:ahLst/>
            <a:cxnLst/>
            <a:rect l="l" t="t" r="r" b="b"/>
            <a:pathLst>
              <a:path w="138" h="177" extrusionOk="0">
                <a:moveTo>
                  <a:pt x="138" y="0"/>
                </a:moveTo>
                <a:lnTo>
                  <a:pt x="138" y="0"/>
                </a:lnTo>
                <a:cubicBezTo>
                  <a:pt x="79" y="78"/>
                  <a:pt x="40" y="118"/>
                  <a:pt x="0" y="177"/>
                </a:cubicBezTo>
                <a:cubicBezTo>
                  <a:pt x="20" y="157"/>
                  <a:pt x="20" y="157"/>
                  <a:pt x="20" y="157"/>
                </a:cubicBezTo>
                <a:cubicBezTo>
                  <a:pt x="40" y="118"/>
                  <a:pt x="79" y="78"/>
                  <a:pt x="13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30"/>
          <p:cNvSpPr/>
          <p:nvPr/>
        </p:nvSpPr>
        <p:spPr>
          <a:xfrm rot="3599982">
            <a:off x="6563926" y="-465023"/>
            <a:ext cx="999" cy="952"/>
          </a:xfrm>
          <a:custGeom>
            <a:avLst/>
            <a:gdLst/>
            <a:ahLst/>
            <a:cxnLst/>
            <a:rect l="l" t="t" r="r" b="b"/>
            <a:pathLst>
              <a:path w="21" h="20" extrusionOk="0">
                <a:moveTo>
                  <a:pt x="20" y="0"/>
                </a:moveTo>
                <a:lnTo>
                  <a:pt x="0" y="20"/>
                </a:lnTo>
                <a:cubicBezTo>
                  <a:pt x="20" y="0"/>
                  <a:pt x="20" y="0"/>
                  <a:pt x="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30"/>
          <p:cNvSpPr/>
          <p:nvPr/>
        </p:nvSpPr>
        <p:spPr>
          <a:xfrm rot="3599982">
            <a:off x="6566161" y="-471286"/>
            <a:ext cx="9516" cy="11419"/>
          </a:xfrm>
          <a:custGeom>
            <a:avLst/>
            <a:gdLst/>
            <a:ahLst/>
            <a:cxnLst/>
            <a:rect l="l" t="t" r="r" b="b"/>
            <a:pathLst>
              <a:path w="200" h="240" extrusionOk="0">
                <a:moveTo>
                  <a:pt x="200" y="0"/>
                </a:moveTo>
                <a:cubicBezTo>
                  <a:pt x="120" y="120"/>
                  <a:pt x="60" y="140"/>
                  <a:pt x="1" y="179"/>
                </a:cubicBezTo>
                <a:cubicBezTo>
                  <a:pt x="20" y="199"/>
                  <a:pt x="80" y="199"/>
                  <a:pt x="60" y="239"/>
                </a:cubicBezTo>
                <a:lnTo>
                  <a:pt x="2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30"/>
          <p:cNvSpPr/>
          <p:nvPr/>
        </p:nvSpPr>
        <p:spPr>
          <a:xfrm rot="3599982">
            <a:off x="6537576" y="-495988"/>
            <a:ext cx="13275" cy="15130"/>
          </a:xfrm>
          <a:custGeom>
            <a:avLst/>
            <a:gdLst/>
            <a:ahLst/>
            <a:cxnLst/>
            <a:rect l="l" t="t" r="r" b="b"/>
            <a:pathLst>
              <a:path w="279" h="318" extrusionOk="0">
                <a:moveTo>
                  <a:pt x="12" y="272"/>
                </a:moveTo>
                <a:cubicBezTo>
                  <a:pt x="0" y="277"/>
                  <a:pt x="0" y="291"/>
                  <a:pt x="0" y="291"/>
                </a:cubicBezTo>
                <a:cubicBezTo>
                  <a:pt x="4" y="285"/>
                  <a:pt x="8" y="279"/>
                  <a:pt x="12" y="272"/>
                </a:cubicBezTo>
                <a:close/>
                <a:moveTo>
                  <a:pt x="240" y="0"/>
                </a:moveTo>
                <a:cubicBezTo>
                  <a:pt x="161" y="0"/>
                  <a:pt x="93" y="140"/>
                  <a:pt x="12" y="272"/>
                </a:cubicBezTo>
                <a:lnTo>
                  <a:pt x="12" y="272"/>
                </a:lnTo>
                <a:cubicBezTo>
                  <a:pt x="14" y="271"/>
                  <a:pt x="17" y="271"/>
                  <a:pt x="20" y="271"/>
                </a:cubicBezTo>
                <a:cubicBezTo>
                  <a:pt x="39" y="303"/>
                  <a:pt x="57" y="317"/>
                  <a:pt x="76" y="317"/>
                </a:cubicBezTo>
                <a:cubicBezTo>
                  <a:pt x="138" y="317"/>
                  <a:pt x="203" y="165"/>
                  <a:pt x="279" y="12"/>
                </a:cubicBezTo>
                <a:cubicBezTo>
                  <a:pt x="266" y="4"/>
                  <a:pt x="252" y="0"/>
                  <a:pt x="2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30"/>
          <p:cNvSpPr/>
          <p:nvPr/>
        </p:nvSpPr>
        <p:spPr>
          <a:xfrm rot="3599982">
            <a:off x="6525012" y="-496276"/>
            <a:ext cx="5710" cy="8374"/>
          </a:xfrm>
          <a:custGeom>
            <a:avLst/>
            <a:gdLst/>
            <a:ahLst/>
            <a:cxnLst/>
            <a:rect l="l" t="t" r="r" b="b"/>
            <a:pathLst>
              <a:path w="120" h="176" extrusionOk="0">
                <a:moveTo>
                  <a:pt x="120" y="1"/>
                </a:moveTo>
                <a:cubicBezTo>
                  <a:pt x="80" y="60"/>
                  <a:pt x="60" y="120"/>
                  <a:pt x="0" y="160"/>
                </a:cubicBezTo>
                <a:cubicBezTo>
                  <a:pt x="8" y="171"/>
                  <a:pt x="14" y="176"/>
                  <a:pt x="21" y="176"/>
                </a:cubicBezTo>
                <a:cubicBezTo>
                  <a:pt x="49" y="176"/>
                  <a:pt x="71" y="82"/>
                  <a:pt x="1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30"/>
          <p:cNvSpPr/>
          <p:nvPr/>
        </p:nvSpPr>
        <p:spPr>
          <a:xfrm rot="3599982">
            <a:off x="6645653" y="-464577"/>
            <a:ext cx="12276" cy="14940"/>
          </a:xfrm>
          <a:custGeom>
            <a:avLst/>
            <a:gdLst/>
            <a:ahLst/>
            <a:cxnLst/>
            <a:rect l="l" t="t" r="r" b="b"/>
            <a:pathLst>
              <a:path w="258" h="314" extrusionOk="0">
                <a:moveTo>
                  <a:pt x="203" y="0"/>
                </a:moveTo>
                <a:cubicBezTo>
                  <a:pt x="183" y="0"/>
                  <a:pt x="145" y="40"/>
                  <a:pt x="80" y="147"/>
                </a:cubicBezTo>
                <a:cubicBezTo>
                  <a:pt x="0" y="207"/>
                  <a:pt x="160" y="266"/>
                  <a:pt x="100" y="286"/>
                </a:cubicBezTo>
                <a:cubicBezTo>
                  <a:pt x="104" y="305"/>
                  <a:pt x="111" y="314"/>
                  <a:pt x="118" y="314"/>
                </a:cubicBezTo>
                <a:cubicBezTo>
                  <a:pt x="164" y="314"/>
                  <a:pt x="257" y="0"/>
                  <a:pt x="2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30"/>
          <p:cNvSpPr/>
          <p:nvPr/>
        </p:nvSpPr>
        <p:spPr>
          <a:xfrm rot="3599982">
            <a:off x="6548797" y="-505347"/>
            <a:ext cx="7660" cy="6661"/>
          </a:xfrm>
          <a:custGeom>
            <a:avLst/>
            <a:gdLst/>
            <a:ahLst/>
            <a:cxnLst/>
            <a:rect l="l" t="t" r="r" b="b"/>
            <a:pathLst>
              <a:path w="161" h="140" extrusionOk="0">
                <a:moveTo>
                  <a:pt x="140" y="0"/>
                </a:moveTo>
                <a:lnTo>
                  <a:pt x="1" y="120"/>
                </a:lnTo>
                <a:lnTo>
                  <a:pt x="160" y="140"/>
                </a:lnTo>
                <a:lnTo>
                  <a:pt x="1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30"/>
          <p:cNvSpPr/>
          <p:nvPr/>
        </p:nvSpPr>
        <p:spPr>
          <a:xfrm rot="3599982">
            <a:off x="6608248" y="-496841"/>
            <a:ext cx="13322" cy="16129"/>
          </a:xfrm>
          <a:custGeom>
            <a:avLst/>
            <a:gdLst/>
            <a:ahLst/>
            <a:cxnLst/>
            <a:rect l="l" t="t" r="r" b="b"/>
            <a:pathLst>
              <a:path w="280" h="339" extrusionOk="0">
                <a:moveTo>
                  <a:pt x="239" y="0"/>
                </a:moveTo>
                <a:lnTo>
                  <a:pt x="1" y="239"/>
                </a:lnTo>
                <a:cubicBezTo>
                  <a:pt x="20" y="259"/>
                  <a:pt x="20" y="298"/>
                  <a:pt x="1" y="338"/>
                </a:cubicBezTo>
                <a:cubicBezTo>
                  <a:pt x="120" y="179"/>
                  <a:pt x="279" y="20"/>
                  <a:pt x="2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30"/>
          <p:cNvSpPr/>
          <p:nvPr/>
        </p:nvSpPr>
        <p:spPr>
          <a:xfrm rot="3599982">
            <a:off x="6594417" y="-496408"/>
            <a:ext cx="7613" cy="10468"/>
          </a:xfrm>
          <a:custGeom>
            <a:avLst/>
            <a:gdLst/>
            <a:ahLst/>
            <a:cxnLst/>
            <a:rect l="l" t="t" r="r" b="b"/>
            <a:pathLst>
              <a:path w="160" h="220" extrusionOk="0">
                <a:moveTo>
                  <a:pt x="160" y="0"/>
                </a:moveTo>
                <a:lnTo>
                  <a:pt x="160" y="0"/>
                </a:lnTo>
                <a:cubicBezTo>
                  <a:pt x="80" y="80"/>
                  <a:pt x="20" y="159"/>
                  <a:pt x="0" y="219"/>
                </a:cubicBezTo>
                <a:cubicBezTo>
                  <a:pt x="40" y="179"/>
                  <a:pt x="120" y="80"/>
                  <a:pt x="1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30"/>
          <p:cNvSpPr/>
          <p:nvPr/>
        </p:nvSpPr>
        <p:spPr>
          <a:xfrm rot="3599982">
            <a:off x="6791859" y="-472335"/>
            <a:ext cx="11895" cy="15463"/>
          </a:xfrm>
          <a:custGeom>
            <a:avLst/>
            <a:gdLst/>
            <a:ahLst/>
            <a:cxnLst/>
            <a:rect l="l" t="t" r="r" b="b"/>
            <a:pathLst>
              <a:path w="250" h="325" extrusionOk="0">
                <a:moveTo>
                  <a:pt x="223" y="1"/>
                </a:moveTo>
                <a:cubicBezTo>
                  <a:pt x="189" y="1"/>
                  <a:pt x="134" y="56"/>
                  <a:pt x="91" y="143"/>
                </a:cubicBezTo>
                <a:cubicBezTo>
                  <a:pt x="54" y="217"/>
                  <a:pt x="0" y="325"/>
                  <a:pt x="39" y="325"/>
                </a:cubicBezTo>
                <a:cubicBezTo>
                  <a:pt x="43" y="325"/>
                  <a:pt x="46" y="324"/>
                  <a:pt x="51" y="322"/>
                </a:cubicBezTo>
                <a:lnTo>
                  <a:pt x="250" y="24"/>
                </a:lnTo>
                <a:cubicBezTo>
                  <a:pt x="245" y="8"/>
                  <a:pt x="235" y="1"/>
                  <a:pt x="2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30"/>
          <p:cNvSpPr/>
          <p:nvPr/>
        </p:nvSpPr>
        <p:spPr>
          <a:xfrm rot="3599982">
            <a:off x="6659190" y="-247824"/>
            <a:ext cx="6661" cy="8564"/>
          </a:xfrm>
          <a:custGeom>
            <a:avLst/>
            <a:gdLst/>
            <a:ahLst/>
            <a:cxnLst/>
            <a:rect l="l" t="t" r="r" b="b"/>
            <a:pathLst>
              <a:path w="140" h="180" extrusionOk="0">
                <a:moveTo>
                  <a:pt x="140" y="1"/>
                </a:moveTo>
                <a:cubicBezTo>
                  <a:pt x="0" y="160"/>
                  <a:pt x="100" y="140"/>
                  <a:pt x="140" y="180"/>
                </a:cubicBezTo>
                <a:lnTo>
                  <a:pt x="1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30"/>
          <p:cNvSpPr/>
          <p:nvPr/>
        </p:nvSpPr>
        <p:spPr>
          <a:xfrm rot="3599982">
            <a:off x="6855669" y="-51682"/>
            <a:ext cx="1903" cy="999"/>
          </a:xfrm>
          <a:custGeom>
            <a:avLst/>
            <a:gdLst/>
            <a:ahLst/>
            <a:cxnLst/>
            <a:rect l="l" t="t" r="r" b="b"/>
            <a:pathLst>
              <a:path w="40" h="21" extrusionOk="0">
                <a:moveTo>
                  <a:pt x="0" y="0"/>
                </a:moveTo>
                <a:cubicBezTo>
                  <a:pt x="0" y="0"/>
                  <a:pt x="0" y="20"/>
                  <a:pt x="0" y="20"/>
                </a:cubicBezTo>
                <a:cubicBezTo>
                  <a:pt x="40" y="0"/>
                  <a:pt x="2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30"/>
          <p:cNvSpPr/>
          <p:nvPr/>
        </p:nvSpPr>
        <p:spPr>
          <a:xfrm rot="3599982">
            <a:off x="7043861" y="-151778"/>
            <a:ext cx="2094" cy="3664"/>
          </a:xfrm>
          <a:custGeom>
            <a:avLst/>
            <a:gdLst/>
            <a:ahLst/>
            <a:cxnLst/>
            <a:rect l="l" t="t" r="r" b="b"/>
            <a:pathLst>
              <a:path w="44" h="77" extrusionOk="0">
                <a:moveTo>
                  <a:pt x="41" y="1"/>
                </a:moveTo>
                <a:cubicBezTo>
                  <a:pt x="38" y="1"/>
                  <a:pt x="22" y="33"/>
                  <a:pt x="0" y="76"/>
                </a:cubicBezTo>
                <a:lnTo>
                  <a:pt x="20" y="76"/>
                </a:lnTo>
                <a:cubicBezTo>
                  <a:pt x="38" y="22"/>
                  <a:pt x="44" y="1"/>
                  <a:pt x="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30"/>
          <p:cNvSpPr/>
          <p:nvPr/>
        </p:nvSpPr>
        <p:spPr>
          <a:xfrm rot="3599982">
            <a:off x="6921084" y="-191582"/>
            <a:ext cx="1951" cy="1903"/>
          </a:xfrm>
          <a:custGeom>
            <a:avLst/>
            <a:gdLst/>
            <a:ahLst/>
            <a:cxnLst/>
            <a:rect l="l" t="t" r="r" b="b"/>
            <a:pathLst>
              <a:path w="41" h="40" extrusionOk="0">
                <a:moveTo>
                  <a:pt x="41" y="0"/>
                </a:moveTo>
                <a:cubicBezTo>
                  <a:pt x="21" y="0"/>
                  <a:pt x="1" y="20"/>
                  <a:pt x="1" y="40"/>
                </a:cubicBezTo>
                <a:cubicBezTo>
                  <a:pt x="21" y="20"/>
                  <a:pt x="21" y="0"/>
                  <a:pt x="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30"/>
          <p:cNvSpPr/>
          <p:nvPr/>
        </p:nvSpPr>
        <p:spPr>
          <a:xfrm rot="3599982">
            <a:off x="6659638" y="-239048"/>
            <a:ext cx="48" cy="1951"/>
          </a:xfrm>
          <a:custGeom>
            <a:avLst/>
            <a:gdLst/>
            <a:ahLst/>
            <a:cxnLst/>
            <a:rect l="l" t="t" r="r" b="b"/>
            <a:pathLst>
              <a:path w="1" h="41" extrusionOk="0">
                <a:moveTo>
                  <a:pt x="1" y="41"/>
                </a:moveTo>
                <a:lnTo>
                  <a:pt x="1" y="21"/>
                </a:lnTo>
                <a:cubicBezTo>
                  <a:pt x="1" y="21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2728;p30"/>
          <p:cNvSpPr/>
          <p:nvPr/>
        </p:nvSpPr>
        <p:spPr>
          <a:xfrm rot="3599982">
            <a:off x="6771533" y="-45936"/>
            <a:ext cx="6661" cy="4139"/>
          </a:xfrm>
          <a:custGeom>
            <a:avLst/>
            <a:gdLst/>
            <a:ahLst/>
            <a:cxnLst/>
            <a:rect l="l" t="t" r="r" b="b"/>
            <a:pathLst>
              <a:path w="140" h="87" extrusionOk="0">
                <a:moveTo>
                  <a:pt x="139" y="0"/>
                </a:moveTo>
                <a:lnTo>
                  <a:pt x="139" y="0"/>
                </a:lnTo>
                <a:cubicBezTo>
                  <a:pt x="80" y="40"/>
                  <a:pt x="40" y="60"/>
                  <a:pt x="0" y="80"/>
                </a:cubicBezTo>
                <a:cubicBezTo>
                  <a:pt x="5" y="84"/>
                  <a:pt x="11" y="87"/>
                  <a:pt x="18" y="87"/>
                </a:cubicBezTo>
                <a:cubicBezTo>
                  <a:pt x="41" y="87"/>
                  <a:pt x="79" y="61"/>
                  <a:pt x="1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9" name="Google Shape;2729;p30"/>
          <p:cNvSpPr/>
          <p:nvPr/>
        </p:nvSpPr>
        <p:spPr>
          <a:xfrm rot="3599982">
            <a:off x="7153366" y="-3454"/>
            <a:ext cx="10420" cy="9516"/>
          </a:xfrm>
          <a:custGeom>
            <a:avLst/>
            <a:gdLst/>
            <a:ahLst/>
            <a:cxnLst/>
            <a:rect l="l" t="t" r="r" b="b"/>
            <a:pathLst>
              <a:path w="219" h="200" extrusionOk="0">
                <a:moveTo>
                  <a:pt x="219" y="0"/>
                </a:moveTo>
                <a:lnTo>
                  <a:pt x="139" y="40"/>
                </a:lnTo>
                <a:lnTo>
                  <a:pt x="0" y="199"/>
                </a:lnTo>
                <a:lnTo>
                  <a:pt x="21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2730;p30"/>
          <p:cNvSpPr/>
          <p:nvPr/>
        </p:nvSpPr>
        <p:spPr>
          <a:xfrm rot="3599982">
            <a:off x="7008983" y="-18351"/>
            <a:ext cx="7613" cy="7613"/>
          </a:xfrm>
          <a:custGeom>
            <a:avLst/>
            <a:gdLst/>
            <a:ahLst/>
            <a:cxnLst/>
            <a:rect l="l" t="t" r="r" b="b"/>
            <a:pathLst>
              <a:path w="160" h="160" extrusionOk="0">
                <a:moveTo>
                  <a:pt x="160" y="0"/>
                </a:moveTo>
                <a:lnTo>
                  <a:pt x="160" y="0"/>
                </a:lnTo>
                <a:cubicBezTo>
                  <a:pt x="124" y="36"/>
                  <a:pt x="95" y="43"/>
                  <a:pt x="65" y="43"/>
                </a:cubicBezTo>
                <a:cubicBezTo>
                  <a:pt x="45" y="43"/>
                  <a:pt x="24" y="40"/>
                  <a:pt x="0" y="40"/>
                </a:cubicBezTo>
                <a:lnTo>
                  <a:pt x="120" y="160"/>
                </a:lnTo>
                <a:lnTo>
                  <a:pt x="1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1" name="Google Shape;2731;p30"/>
          <p:cNvSpPr/>
          <p:nvPr/>
        </p:nvSpPr>
        <p:spPr>
          <a:xfrm rot="3599982">
            <a:off x="6967478" y="-22530"/>
            <a:ext cx="10610" cy="15083"/>
          </a:xfrm>
          <a:custGeom>
            <a:avLst/>
            <a:gdLst/>
            <a:ahLst/>
            <a:cxnLst/>
            <a:rect l="l" t="t" r="r" b="b"/>
            <a:pathLst>
              <a:path w="223" h="317" extrusionOk="0">
                <a:moveTo>
                  <a:pt x="183" y="1"/>
                </a:moveTo>
                <a:cubicBezTo>
                  <a:pt x="169" y="1"/>
                  <a:pt x="139" y="20"/>
                  <a:pt x="82" y="72"/>
                </a:cubicBezTo>
                <a:cubicBezTo>
                  <a:pt x="97" y="114"/>
                  <a:pt x="0" y="317"/>
                  <a:pt x="29" y="317"/>
                </a:cubicBezTo>
                <a:cubicBezTo>
                  <a:pt x="40" y="317"/>
                  <a:pt x="73" y="283"/>
                  <a:pt x="142" y="191"/>
                </a:cubicBezTo>
                <a:cubicBezTo>
                  <a:pt x="127" y="161"/>
                  <a:pt x="222" y="1"/>
                  <a:pt x="18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2" name="Google Shape;2732;p30"/>
          <p:cNvSpPr/>
          <p:nvPr/>
        </p:nvSpPr>
        <p:spPr>
          <a:xfrm rot="3599982">
            <a:off x="6556359" y="-270066"/>
            <a:ext cx="1903" cy="2902"/>
          </a:xfrm>
          <a:custGeom>
            <a:avLst/>
            <a:gdLst/>
            <a:ahLst/>
            <a:cxnLst/>
            <a:rect l="l" t="t" r="r" b="b"/>
            <a:pathLst>
              <a:path w="40" h="61" extrusionOk="0">
                <a:moveTo>
                  <a:pt x="0" y="60"/>
                </a:moveTo>
                <a:cubicBezTo>
                  <a:pt x="20" y="41"/>
                  <a:pt x="40" y="21"/>
                  <a:pt x="40" y="1"/>
                </a:cubicBezTo>
                <a:cubicBezTo>
                  <a:pt x="40" y="21"/>
                  <a:pt x="20" y="41"/>
                  <a:pt x="0" y="6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3" name="Google Shape;2733;p30"/>
          <p:cNvSpPr/>
          <p:nvPr/>
        </p:nvSpPr>
        <p:spPr>
          <a:xfrm rot="3599982">
            <a:off x="6559704" y="-269792"/>
            <a:ext cx="15225" cy="10468"/>
          </a:xfrm>
          <a:custGeom>
            <a:avLst/>
            <a:gdLst/>
            <a:ahLst/>
            <a:cxnLst/>
            <a:rect l="l" t="t" r="r" b="b"/>
            <a:pathLst>
              <a:path w="320" h="220" extrusionOk="0">
                <a:moveTo>
                  <a:pt x="160" y="1"/>
                </a:moveTo>
                <a:lnTo>
                  <a:pt x="160" y="1"/>
                </a:lnTo>
                <a:cubicBezTo>
                  <a:pt x="100" y="61"/>
                  <a:pt x="61" y="140"/>
                  <a:pt x="1" y="220"/>
                </a:cubicBezTo>
                <a:cubicBezTo>
                  <a:pt x="140" y="81"/>
                  <a:pt x="319" y="81"/>
                  <a:pt x="1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4" name="Google Shape;2734;p30"/>
          <p:cNvSpPr txBox="1">
            <a:spLocks noGrp="1"/>
          </p:cNvSpPr>
          <p:nvPr>
            <p:ph type="subTitle" idx="1"/>
          </p:nvPr>
        </p:nvSpPr>
        <p:spPr>
          <a:xfrm>
            <a:off x="2050919" y="3476800"/>
            <a:ext cx="4583700" cy="541500"/>
          </a:xfrm>
          <a:prstGeom prst="rect">
            <a:avLst/>
          </a:prstGeom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Equipo 4: Be the change</a:t>
            </a:r>
            <a:endParaRPr/>
          </a:p>
        </p:txBody>
      </p:sp>
      <p:sp>
        <p:nvSpPr>
          <p:cNvPr id="2735" name="Google Shape;2735;p30"/>
          <p:cNvSpPr txBox="1">
            <a:spLocks noGrp="1"/>
          </p:cNvSpPr>
          <p:nvPr>
            <p:ph type="ctrTitle"/>
          </p:nvPr>
        </p:nvSpPr>
        <p:spPr>
          <a:xfrm>
            <a:off x="1649100" y="1253838"/>
            <a:ext cx="5845800" cy="16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Proyecto Final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Patrones Hermosos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(Entrega 4)</a:t>
            </a:r>
            <a:endParaRPr/>
          </a:p>
        </p:txBody>
      </p:sp>
      <p:sp>
        <p:nvSpPr>
          <p:cNvPr id="2736" name="Google Shape;2736;p30"/>
          <p:cNvSpPr/>
          <p:nvPr/>
        </p:nvSpPr>
        <p:spPr>
          <a:xfrm>
            <a:off x="6591800" y="3476800"/>
            <a:ext cx="645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37" name="Google Shape;2737;p30"/>
          <p:cNvGrpSpPr/>
          <p:nvPr/>
        </p:nvGrpSpPr>
        <p:grpSpPr>
          <a:xfrm>
            <a:off x="6773659" y="3561555"/>
            <a:ext cx="296817" cy="371986"/>
            <a:chOff x="1677825" y="3820225"/>
            <a:chExt cx="345900" cy="433500"/>
          </a:xfrm>
        </p:grpSpPr>
        <p:sp>
          <p:nvSpPr>
            <p:cNvPr id="2738" name="Google Shape;2738;p30"/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0"/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0" name="Google Shape;2740;p30"/>
          <p:cNvSpPr/>
          <p:nvPr/>
        </p:nvSpPr>
        <p:spPr>
          <a:xfrm>
            <a:off x="1165600" y="1313725"/>
            <a:ext cx="483494" cy="441537"/>
          </a:xfrm>
          <a:custGeom>
            <a:avLst/>
            <a:gdLst/>
            <a:ahLst/>
            <a:cxnLst/>
            <a:rect l="l" t="t" r="r" b="b"/>
            <a:pathLst>
              <a:path w="11919" h="10884" extrusionOk="0">
                <a:moveTo>
                  <a:pt x="3204" y="0"/>
                </a:moveTo>
                <a:lnTo>
                  <a:pt x="5074" y="4238"/>
                </a:lnTo>
                <a:lnTo>
                  <a:pt x="1" y="3940"/>
                </a:lnTo>
                <a:lnTo>
                  <a:pt x="4497" y="5889"/>
                </a:lnTo>
                <a:lnTo>
                  <a:pt x="2607" y="9132"/>
                </a:lnTo>
                <a:lnTo>
                  <a:pt x="5771" y="6208"/>
                </a:lnTo>
                <a:lnTo>
                  <a:pt x="6089" y="10883"/>
                </a:lnTo>
                <a:lnTo>
                  <a:pt x="7163" y="6307"/>
                </a:lnTo>
                <a:lnTo>
                  <a:pt x="11919" y="6964"/>
                </a:lnTo>
                <a:lnTo>
                  <a:pt x="7900" y="4457"/>
                </a:lnTo>
                <a:lnTo>
                  <a:pt x="8974" y="119"/>
                </a:lnTo>
                <a:lnTo>
                  <a:pt x="6348" y="3681"/>
                </a:lnTo>
                <a:lnTo>
                  <a:pt x="320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0"/>
          <p:cNvSpPr/>
          <p:nvPr/>
        </p:nvSpPr>
        <p:spPr>
          <a:xfrm>
            <a:off x="7433629" y="2673825"/>
            <a:ext cx="296813" cy="271066"/>
          </a:xfrm>
          <a:custGeom>
            <a:avLst/>
            <a:gdLst/>
            <a:ahLst/>
            <a:cxnLst/>
            <a:rect l="l" t="t" r="r" b="b"/>
            <a:pathLst>
              <a:path w="11919" h="10884" extrusionOk="0">
                <a:moveTo>
                  <a:pt x="3204" y="0"/>
                </a:moveTo>
                <a:lnTo>
                  <a:pt x="5074" y="4238"/>
                </a:lnTo>
                <a:lnTo>
                  <a:pt x="1" y="3940"/>
                </a:lnTo>
                <a:lnTo>
                  <a:pt x="4497" y="5889"/>
                </a:lnTo>
                <a:lnTo>
                  <a:pt x="2607" y="9132"/>
                </a:lnTo>
                <a:lnTo>
                  <a:pt x="5771" y="6208"/>
                </a:lnTo>
                <a:lnTo>
                  <a:pt x="6089" y="10883"/>
                </a:lnTo>
                <a:lnTo>
                  <a:pt x="7163" y="6307"/>
                </a:lnTo>
                <a:lnTo>
                  <a:pt x="11919" y="6964"/>
                </a:lnTo>
                <a:lnTo>
                  <a:pt x="7900" y="4457"/>
                </a:lnTo>
                <a:lnTo>
                  <a:pt x="8974" y="119"/>
                </a:lnTo>
                <a:lnTo>
                  <a:pt x="6348" y="3681"/>
                </a:lnTo>
                <a:lnTo>
                  <a:pt x="32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PROXIMOS PASOS</a:t>
            </a:r>
            <a:endParaRPr/>
          </a:p>
        </p:txBody>
      </p:sp>
      <p:sp>
        <p:nvSpPr>
          <p:cNvPr id="2985" name="Google Shape;2985;p39"/>
          <p:cNvSpPr txBox="1"/>
          <p:nvPr/>
        </p:nvSpPr>
        <p:spPr>
          <a:xfrm>
            <a:off x="1123175" y="2732479"/>
            <a:ext cx="15144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Encontrar cuáles son los problemas</a:t>
            </a:r>
            <a:endParaRPr sz="15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86" name="Google Shape;2986;p39"/>
          <p:cNvSpPr txBox="1"/>
          <p:nvPr/>
        </p:nvSpPr>
        <p:spPr>
          <a:xfrm>
            <a:off x="1123175" y="1360025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PROBLEMAS</a:t>
            </a:r>
            <a:endParaRPr sz="2400" b="1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87" name="Google Shape;2987;p39"/>
          <p:cNvSpPr txBox="1"/>
          <p:nvPr/>
        </p:nvSpPr>
        <p:spPr>
          <a:xfrm>
            <a:off x="2917600" y="3813078"/>
            <a:ext cx="15144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Mejorar nuestro codigo</a:t>
            </a:r>
            <a:endParaRPr sz="16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88" name="Google Shape;2988;p39"/>
          <p:cNvSpPr txBox="1"/>
          <p:nvPr/>
        </p:nvSpPr>
        <p:spPr>
          <a:xfrm>
            <a:off x="2917593" y="2440779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SOLUCIONAR</a:t>
            </a:r>
            <a:endParaRPr sz="2200" b="1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89" name="Google Shape;2989;p39"/>
          <p:cNvSpPr txBox="1"/>
          <p:nvPr/>
        </p:nvSpPr>
        <p:spPr>
          <a:xfrm>
            <a:off x="4712000" y="2732329"/>
            <a:ext cx="15144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Mandar nuestro codigo</a:t>
            </a:r>
            <a:endParaRPr sz="16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90" name="Google Shape;2990;p39"/>
          <p:cNvSpPr txBox="1"/>
          <p:nvPr/>
        </p:nvSpPr>
        <p:spPr>
          <a:xfrm>
            <a:off x="4712012" y="1360025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PERFECCIONAR</a:t>
            </a:r>
            <a:endParaRPr sz="2100" b="1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91" name="Google Shape;2991;p39"/>
          <p:cNvSpPr txBox="1"/>
          <p:nvPr/>
        </p:nvSpPr>
        <p:spPr>
          <a:xfrm>
            <a:off x="6506425" y="3813078"/>
            <a:ext cx="15144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Aprobar el curso</a:t>
            </a:r>
            <a:endParaRPr sz="16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92" name="Google Shape;2992;p39"/>
          <p:cNvSpPr txBox="1"/>
          <p:nvPr/>
        </p:nvSpPr>
        <p:spPr>
          <a:xfrm>
            <a:off x="6506430" y="2440779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ENTREGARLO</a:t>
            </a:r>
            <a:endParaRPr sz="2200" b="1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grpSp>
        <p:nvGrpSpPr>
          <p:cNvPr id="2993" name="Google Shape;2993;p39"/>
          <p:cNvGrpSpPr/>
          <p:nvPr/>
        </p:nvGrpSpPr>
        <p:grpSpPr>
          <a:xfrm>
            <a:off x="1572776" y="1594179"/>
            <a:ext cx="5998579" cy="2537050"/>
            <a:chOff x="1572776" y="1594179"/>
            <a:chExt cx="5998579" cy="2537050"/>
          </a:xfrm>
        </p:grpSpPr>
        <p:sp>
          <p:nvSpPr>
            <p:cNvPr id="2994" name="Google Shape;2994;p39"/>
            <p:cNvSpPr/>
            <p:nvPr/>
          </p:nvSpPr>
          <p:spPr>
            <a:xfrm>
              <a:off x="1572776" y="2078849"/>
              <a:ext cx="615479" cy="655144"/>
            </a:xfrm>
            <a:custGeom>
              <a:avLst/>
              <a:gdLst/>
              <a:ahLst/>
              <a:cxnLst/>
              <a:rect l="l" t="t" r="r" b="b"/>
              <a:pathLst>
                <a:path w="32027" h="34091" extrusionOk="0">
                  <a:moveTo>
                    <a:pt x="22230" y="1396"/>
                  </a:moveTo>
                  <a:cubicBezTo>
                    <a:pt x="20029" y="585"/>
                    <a:pt x="17654" y="63"/>
                    <a:pt x="15279" y="5"/>
                  </a:cubicBezTo>
                  <a:cubicBezTo>
                    <a:pt x="12904" y="-53"/>
                    <a:pt x="9950" y="411"/>
                    <a:pt x="7981" y="1048"/>
                  </a:cubicBezTo>
                  <a:cubicBezTo>
                    <a:pt x="6012" y="1685"/>
                    <a:pt x="4679" y="2206"/>
                    <a:pt x="3463" y="3828"/>
                  </a:cubicBezTo>
                  <a:cubicBezTo>
                    <a:pt x="2247" y="5450"/>
                    <a:pt x="1204" y="8115"/>
                    <a:pt x="683" y="10779"/>
                  </a:cubicBezTo>
                  <a:cubicBezTo>
                    <a:pt x="162" y="13444"/>
                    <a:pt x="-360" y="16629"/>
                    <a:pt x="335" y="19815"/>
                  </a:cubicBezTo>
                  <a:cubicBezTo>
                    <a:pt x="1030" y="23001"/>
                    <a:pt x="2189" y="27518"/>
                    <a:pt x="4853" y="29893"/>
                  </a:cubicBezTo>
                  <a:cubicBezTo>
                    <a:pt x="7518" y="32268"/>
                    <a:pt x="12499" y="34354"/>
                    <a:pt x="16322" y="34064"/>
                  </a:cubicBezTo>
                  <a:cubicBezTo>
                    <a:pt x="20145" y="33775"/>
                    <a:pt x="25185" y="30994"/>
                    <a:pt x="27791" y="28156"/>
                  </a:cubicBezTo>
                  <a:cubicBezTo>
                    <a:pt x="30398" y="25318"/>
                    <a:pt x="31556" y="20221"/>
                    <a:pt x="31961" y="17035"/>
                  </a:cubicBezTo>
                  <a:cubicBezTo>
                    <a:pt x="32366" y="13849"/>
                    <a:pt x="30802" y="11068"/>
                    <a:pt x="30223" y="9041"/>
                  </a:cubicBezTo>
                  <a:cubicBezTo>
                    <a:pt x="29644" y="7014"/>
                    <a:pt x="29818" y="6145"/>
                    <a:pt x="28486" y="4871"/>
                  </a:cubicBezTo>
                  <a:cubicBezTo>
                    <a:pt x="27154" y="3597"/>
                    <a:pt x="24431" y="2207"/>
                    <a:pt x="22230" y="13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cxnSp>
          <p:nvCxnSpPr>
            <p:cNvPr id="2995" name="Google Shape;2995;p39"/>
            <p:cNvCxnSpPr>
              <a:stCxn id="2985" idx="2"/>
              <a:endCxn id="2987" idx="1"/>
            </p:cNvCxnSpPr>
            <p:nvPr/>
          </p:nvCxnSpPr>
          <p:spPr>
            <a:xfrm rot="-5400000" flipH="1">
              <a:off x="2017775" y="3231379"/>
              <a:ext cx="762300" cy="10371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996" name="Google Shape;2996;p39"/>
            <p:cNvCxnSpPr>
              <a:stCxn id="2988" idx="0"/>
            </p:cNvCxnSpPr>
            <p:nvPr/>
          </p:nvCxnSpPr>
          <p:spPr>
            <a:xfrm rot="-5400000">
              <a:off x="3735393" y="1533579"/>
              <a:ext cx="846600" cy="9678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997" name="Google Shape;2997;p39"/>
            <p:cNvCxnSpPr>
              <a:stCxn id="2989" idx="2"/>
              <a:endCxn id="2991" idx="1"/>
            </p:cNvCxnSpPr>
            <p:nvPr/>
          </p:nvCxnSpPr>
          <p:spPr>
            <a:xfrm rot="-5400000" flipH="1">
              <a:off x="5606450" y="3231379"/>
              <a:ext cx="762600" cy="1037100"/>
            </a:xfrm>
            <a:prstGeom prst="curvedConnector2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998" name="Google Shape;2998;p39"/>
            <p:cNvSpPr/>
            <p:nvPr/>
          </p:nvSpPr>
          <p:spPr>
            <a:xfrm>
              <a:off x="3367051" y="3159599"/>
              <a:ext cx="615479" cy="655144"/>
            </a:xfrm>
            <a:custGeom>
              <a:avLst/>
              <a:gdLst/>
              <a:ahLst/>
              <a:cxnLst/>
              <a:rect l="l" t="t" r="r" b="b"/>
              <a:pathLst>
                <a:path w="32027" h="34091" extrusionOk="0">
                  <a:moveTo>
                    <a:pt x="22230" y="1396"/>
                  </a:moveTo>
                  <a:cubicBezTo>
                    <a:pt x="20029" y="585"/>
                    <a:pt x="17654" y="63"/>
                    <a:pt x="15279" y="5"/>
                  </a:cubicBezTo>
                  <a:cubicBezTo>
                    <a:pt x="12904" y="-53"/>
                    <a:pt x="9950" y="411"/>
                    <a:pt x="7981" y="1048"/>
                  </a:cubicBezTo>
                  <a:cubicBezTo>
                    <a:pt x="6012" y="1685"/>
                    <a:pt x="4679" y="2206"/>
                    <a:pt x="3463" y="3828"/>
                  </a:cubicBezTo>
                  <a:cubicBezTo>
                    <a:pt x="2247" y="5450"/>
                    <a:pt x="1204" y="8115"/>
                    <a:pt x="683" y="10779"/>
                  </a:cubicBezTo>
                  <a:cubicBezTo>
                    <a:pt x="162" y="13444"/>
                    <a:pt x="-360" y="16629"/>
                    <a:pt x="335" y="19815"/>
                  </a:cubicBezTo>
                  <a:cubicBezTo>
                    <a:pt x="1030" y="23001"/>
                    <a:pt x="2189" y="27518"/>
                    <a:pt x="4853" y="29893"/>
                  </a:cubicBezTo>
                  <a:cubicBezTo>
                    <a:pt x="7518" y="32268"/>
                    <a:pt x="12499" y="34354"/>
                    <a:pt x="16322" y="34064"/>
                  </a:cubicBezTo>
                  <a:cubicBezTo>
                    <a:pt x="20145" y="33775"/>
                    <a:pt x="25185" y="30994"/>
                    <a:pt x="27791" y="28156"/>
                  </a:cubicBezTo>
                  <a:cubicBezTo>
                    <a:pt x="30398" y="25318"/>
                    <a:pt x="31556" y="20221"/>
                    <a:pt x="31961" y="17035"/>
                  </a:cubicBezTo>
                  <a:cubicBezTo>
                    <a:pt x="32366" y="13849"/>
                    <a:pt x="30802" y="11068"/>
                    <a:pt x="30223" y="9041"/>
                  </a:cubicBezTo>
                  <a:cubicBezTo>
                    <a:pt x="29644" y="7014"/>
                    <a:pt x="29818" y="6145"/>
                    <a:pt x="28486" y="4871"/>
                  </a:cubicBezTo>
                  <a:cubicBezTo>
                    <a:pt x="27154" y="3597"/>
                    <a:pt x="24431" y="2207"/>
                    <a:pt x="22230" y="13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999" name="Google Shape;2999;p39"/>
            <p:cNvSpPr/>
            <p:nvPr/>
          </p:nvSpPr>
          <p:spPr>
            <a:xfrm>
              <a:off x="5161476" y="2078849"/>
              <a:ext cx="615479" cy="655144"/>
            </a:xfrm>
            <a:custGeom>
              <a:avLst/>
              <a:gdLst/>
              <a:ahLst/>
              <a:cxnLst/>
              <a:rect l="l" t="t" r="r" b="b"/>
              <a:pathLst>
                <a:path w="32027" h="34091" extrusionOk="0">
                  <a:moveTo>
                    <a:pt x="22230" y="1396"/>
                  </a:moveTo>
                  <a:cubicBezTo>
                    <a:pt x="20029" y="585"/>
                    <a:pt x="17654" y="63"/>
                    <a:pt x="15279" y="5"/>
                  </a:cubicBezTo>
                  <a:cubicBezTo>
                    <a:pt x="12904" y="-53"/>
                    <a:pt x="9950" y="411"/>
                    <a:pt x="7981" y="1048"/>
                  </a:cubicBezTo>
                  <a:cubicBezTo>
                    <a:pt x="6012" y="1685"/>
                    <a:pt x="4679" y="2206"/>
                    <a:pt x="3463" y="3828"/>
                  </a:cubicBezTo>
                  <a:cubicBezTo>
                    <a:pt x="2247" y="5450"/>
                    <a:pt x="1204" y="8115"/>
                    <a:pt x="683" y="10779"/>
                  </a:cubicBezTo>
                  <a:cubicBezTo>
                    <a:pt x="162" y="13444"/>
                    <a:pt x="-360" y="16629"/>
                    <a:pt x="335" y="19815"/>
                  </a:cubicBezTo>
                  <a:cubicBezTo>
                    <a:pt x="1030" y="23001"/>
                    <a:pt x="2189" y="27518"/>
                    <a:pt x="4853" y="29893"/>
                  </a:cubicBezTo>
                  <a:cubicBezTo>
                    <a:pt x="7518" y="32268"/>
                    <a:pt x="12499" y="34354"/>
                    <a:pt x="16322" y="34064"/>
                  </a:cubicBezTo>
                  <a:cubicBezTo>
                    <a:pt x="20145" y="33775"/>
                    <a:pt x="25185" y="30994"/>
                    <a:pt x="27791" y="28156"/>
                  </a:cubicBezTo>
                  <a:cubicBezTo>
                    <a:pt x="30398" y="25318"/>
                    <a:pt x="31556" y="20221"/>
                    <a:pt x="31961" y="17035"/>
                  </a:cubicBezTo>
                  <a:cubicBezTo>
                    <a:pt x="32366" y="13849"/>
                    <a:pt x="30802" y="11068"/>
                    <a:pt x="30223" y="9041"/>
                  </a:cubicBezTo>
                  <a:cubicBezTo>
                    <a:pt x="29644" y="7014"/>
                    <a:pt x="29818" y="6145"/>
                    <a:pt x="28486" y="4871"/>
                  </a:cubicBezTo>
                  <a:cubicBezTo>
                    <a:pt x="27154" y="3597"/>
                    <a:pt x="24431" y="2207"/>
                    <a:pt x="22230" y="13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3000" name="Google Shape;3000;p39"/>
            <p:cNvSpPr/>
            <p:nvPr/>
          </p:nvSpPr>
          <p:spPr>
            <a:xfrm>
              <a:off x="6955876" y="3159599"/>
              <a:ext cx="615479" cy="655144"/>
            </a:xfrm>
            <a:custGeom>
              <a:avLst/>
              <a:gdLst/>
              <a:ahLst/>
              <a:cxnLst/>
              <a:rect l="l" t="t" r="r" b="b"/>
              <a:pathLst>
                <a:path w="32027" h="34091" extrusionOk="0">
                  <a:moveTo>
                    <a:pt x="22230" y="1396"/>
                  </a:moveTo>
                  <a:cubicBezTo>
                    <a:pt x="20029" y="585"/>
                    <a:pt x="17654" y="63"/>
                    <a:pt x="15279" y="5"/>
                  </a:cubicBezTo>
                  <a:cubicBezTo>
                    <a:pt x="12904" y="-53"/>
                    <a:pt x="9950" y="411"/>
                    <a:pt x="7981" y="1048"/>
                  </a:cubicBezTo>
                  <a:cubicBezTo>
                    <a:pt x="6012" y="1685"/>
                    <a:pt x="4679" y="2206"/>
                    <a:pt x="3463" y="3828"/>
                  </a:cubicBezTo>
                  <a:cubicBezTo>
                    <a:pt x="2247" y="5450"/>
                    <a:pt x="1204" y="8115"/>
                    <a:pt x="683" y="10779"/>
                  </a:cubicBezTo>
                  <a:cubicBezTo>
                    <a:pt x="162" y="13444"/>
                    <a:pt x="-360" y="16629"/>
                    <a:pt x="335" y="19815"/>
                  </a:cubicBezTo>
                  <a:cubicBezTo>
                    <a:pt x="1030" y="23001"/>
                    <a:pt x="2189" y="27518"/>
                    <a:pt x="4853" y="29893"/>
                  </a:cubicBezTo>
                  <a:cubicBezTo>
                    <a:pt x="7518" y="32268"/>
                    <a:pt x="12499" y="34354"/>
                    <a:pt x="16322" y="34064"/>
                  </a:cubicBezTo>
                  <a:cubicBezTo>
                    <a:pt x="20145" y="33775"/>
                    <a:pt x="25185" y="30994"/>
                    <a:pt x="27791" y="28156"/>
                  </a:cubicBezTo>
                  <a:cubicBezTo>
                    <a:pt x="30398" y="25318"/>
                    <a:pt x="31556" y="20221"/>
                    <a:pt x="31961" y="17035"/>
                  </a:cubicBezTo>
                  <a:cubicBezTo>
                    <a:pt x="32366" y="13849"/>
                    <a:pt x="30802" y="11068"/>
                    <a:pt x="30223" y="9041"/>
                  </a:cubicBezTo>
                  <a:cubicBezTo>
                    <a:pt x="29644" y="7014"/>
                    <a:pt x="29818" y="6145"/>
                    <a:pt x="28486" y="4871"/>
                  </a:cubicBezTo>
                  <a:cubicBezTo>
                    <a:pt x="27154" y="3597"/>
                    <a:pt x="24431" y="2207"/>
                    <a:pt x="22230" y="13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grpSp>
        <p:nvGrpSpPr>
          <p:cNvPr id="3001" name="Google Shape;3001;p39"/>
          <p:cNvGrpSpPr/>
          <p:nvPr/>
        </p:nvGrpSpPr>
        <p:grpSpPr>
          <a:xfrm>
            <a:off x="3498138" y="3285400"/>
            <a:ext cx="353300" cy="403550"/>
            <a:chOff x="3892850" y="1082075"/>
            <a:chExt cx="353300" cy="403550"/>
          </a:xfrm>
        </p:grpSpPr>
        <p:sp>
          <p:nvSpPr>
            <p:cNvPr id="3002" name="Google Shape;3002;p39"/>
            <p:cNvSpPr/>
            <p:nvPr/>
          </p:nvSpPr>
          <p:spPr>
            <a:xfrm>
              <a:off x="3898200" y="1087650"/>
              <a:ext cx="267875" cy="347500"/>
            </a:xfrm>
            <a:custGeom>
              <a:avLst/>
              <a:gdLst/>
              <a:ahLst/>
              <a:cxnLst/>
              <a:rect l="l" t="t" r="r" b="b"/>
              <a:pathLst>
                <a:path w="10715" h="13900" extrusionOk="0">
                  <a:moveTo>
                    <a:pt x="625" y="1"/>
                  </a:moveTo>
                  <a:cubicBezTo>
                    <a:pt x="277" y="1"/>
                    <a:pt x="0" y="277"/>
                    <a:pt x="0" y="616"/>
                  </a:cubicBezTo>
                  <a:lnTo>
                    <a:pt x="0" y="13284"/>
                  </a:lnTo>
                  <a:cubicBezTo>
                    <a:pt x="0" y="13623"/>
                    <a:pt x="277" y="13900"/>
                    <a:pt x="625" y="13900"/>
                  </a:cubicBezTo>
                  <a:lnTo>
                    <a:pt x="7253" y="13900"/>
                  </a:lnTo>
                  <a:lnTo>
                    <a:pt x="10714" y="10447"/>
                  </a:lnTo>
                  <a:lnTo>
                    <a:pt x="10714" y="616"/>
                  </a:lnTo>
                  <a:cubicBezTo>
                    <a:pt x="10714" y="277"/>
                    <a:pt x="10438" y="1"/>
                    <a:pt x="100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39"/>
            <p:cNvSpPr/>
            <p:nvPr/>
          </p:nvSpPr>
          <p:spPr>
            <a:xfrm>
              <a:off x="4079525" y="1348375"/>
              <a:ext cx="86325" cy="86350"/>
            </a:xfrm>
            <a:custGeom>
              <a:avLst/>
              <a:gdLst/>
              <a:ahLst/>
              <a:cxnLst/>
              <a:rect l="l" t="t" r="r" b="b"/>
              <a:pathLst>
                <a:path w="3453" h="3454" extrusionOk="0">
                  <a:moveTo>
                    <a:pt x="616" y="1"/>
                  </a:moveTo>
                  <a:cubicBezTo>
                    <a:pt x="277" y="1"/>
                    <a:pt x="0" y="277"/>
                    <a:pt x="0" y="625"/>
                  </a:cubicBezTo>
                  <a:lnTo>
                    <a:pt x="0" y="3453"/>
                  </a:lnTo>
                  <a:lnTo>
                    <a:pt x="34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39"/>
            <p:cNvSpPr/>
            <p:nvPr/>
          </p:nvSpPr>
          <p:spPr>
            <a:xfrm>
              <a:off x="3928075" y="1119100"/>
              <a:ext cx="206550" cy="70950"/>
            </a:xfrm>
            <a:custGeom>
              <a:avLst/>
              <a:gdLst/>
              <a:ahLst/>
              <a:cxnLst/>
              <a:rect l="l" t="t" r="r" b="b"/>
              <a:pathLst>
                <a:path w="8262" h="2838" extrusionOk="0">
                  <a:moveTo>
                    <a:pt x="1" y="1"/>
                  </a:moveTo>
                  <a:lnTo>
                    <a:pt x="1" y="2838"/>
                  </a:lnTo>
                  <a:lnTo>
                    <a:pt x="8262" y="2838"/>
                  </a:lnTo>
                  <a:lnTo>
                    <a:pt x="82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9"/>
            <p:cNvSpPr/>
            <p:nvPr/>
          </p:nvSpPr>
          <p:spPr>
            <a:xfrm>
              <a:off x="4099375" y="1234400"/>
              <a:ext cx="118675" cy="232175"/>
            </a:xfrm>
            <a:custGeom>
              <a:avLst/>
              <a:gdLst/>
              <a:ahLst/>
              <a:cxnLst/>
              <a:rect l="l" t="t" r="r" b="b"/>
              <a:pathLst>
                <a:path w="4747" h="9287" extrusionOk="0">
                  <a:moveTo>
                    <a:pt x="2953" y="1"/>
                  </a:moveTo>
                  <a:lnTo>
                    <a:pt x="178" y="8021"/>
                  </a:lnTo>
                  <a:cubicBezTo>
                    <a:pt x="0" y="8521"/>
                    <a:pt x="268" y="9056"/>
                    <a:pt x="758" y="9234"/>
                  </a:cubicBezTo>
                  <a:cubicBezTo>
                    <a:pt x="862" y="9269"/>
                    <a:pt x="967" y="9286"/>
                    <a:pt x="1070" y="9286"/>
                  </a:cubicBezTo>
                  <a:cubicBezTo>
                    <a:pt x="1465" y="9286"/>
                    <a:pt x="1830" y="9041"/>
                    <a:pt x="1972" y="8645"/>
                  </a:cubicBezTo>
                  <a:lnTo>
                    <a:pt x="4746" y="625"/>
                  </a:lnTo>
                  <a:lnTo>
                    <a:pt x="29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9"/>
            <p:cNvSpPr/>
            <p:nvPr/>
          </p:nvSpPr>
          <p:spPr>
            <a:xfrm>
              <a:off x="4157800" y="1229025"/>
              <a:ext cx="83200" cy="125100"/>
            </a:xfrm>
            <a:custGeom>
              <a:avLst/>
              <a:gdLst/>
              <a:ahLst/>
              <a:cxnLst/>
              <a:rect l="l" t="t" r="r" b="b"/>
              <a:pathLst>
                <a:path w="3328" h="5004" extrusionOk="0">
                  <a:moveTo>
                    <a:pt x="537" y="1"/>
                  </a:moveTo>
                  <a:cubicBezTo>
                    <a:pt x="338" y="1"/>
                    <a:pt x="151" y="126"/>
                    <a:pt x="81" y="323"/>
                  </a:cubicBezTo>
                  <a:cubicBezTo>
                    <a:pt x="0" y="573"/>
                    <a:pt x="125" y="849"/>
                    <a:pt x="375" y="939"/>
                  </a:cubicBezTo>
                  <a:lnTo>
                    <a:pt x="2177" y="1563"/>
                  </a:lnTo>
                  <a:lnTo>
                    <a:pt x="1196" y="4364"/>
                  </a:lnTo>
                  <a:cubicBezTo>
                    <a:pt x="1107" y="4614"/>
                    <a:pt x="1240" y="4891"/>
                    <a:pt x="1490" y="4980"/>
                  </a:cubicBezTo>
                  <a:cubicBezTo>
                    <a:pt x="1541" y="4996"/>
                    <a:pt x="1593" y="5004"/>
                    <a:pt x="1644" y="5004"/>
                  </a:cubicBezTo>
                  <a:cubicBezTo>
                    <a:pt x="1845" y="5004"/>
                    <a:pt x="2035" y="4884"/>
                    <a:pt x="2106" y="4685"/>
                  </a:cubicBezTo>
                  <a:lnTo>
                    <a:pt x="3239" y="1420"/>
                  </a:lnTo>
                  <a:cubicBezTo>
                    <a:pt x="3328" y="1171"/>
                    <a:pt x="3194" y="903"/>
                    <a:pt x="2944" y="814"/>
                  </a:cubicBezTo>
                  <a:lnTo>
                    <a:pt x="696" y="29"/>
                  </a:lnTo>
                  <a:cubicBezTo>
                    <a:pt x="644" y="10"/>
                    <a:pt x="590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9"/>
            <p:cNvSpPr/>
            <p:nvPr/>
          </p:nvSpPr>
          <p:spPr>
            <a:xfrm>
              <a:off x="4184550" y="1179025"/>
              <a:ext cx="44200" cy="63225"/>
            </a:xfrm>
            <a:custGeom>
              <a:avLst/>
              <a:gdLst/>
              <a:ahLst/>
              <a:cxnLst/>
              <a:rect l="l" t="t" r="r" b="b"/>
              <a:pathLst>
                <a:path w="1768" h="2529" extrusionOk="0">
                  <a:moveTo>
                    <a:pt x="1143" y="0"/>
                  </a:moveTo>
                  <a:cubicBezTo>
                    <a:pt x="916" y="0"/>
                    <a:pt x="701" y="143"/>
                    <a:pt x="616" y="369"/>
                  </a:cubicBezTo>
                  <a:lnTo>
                    <a:pt x="1" y="2162"/>
                  </a:lnTo>
                  <a:lnTo>
                    <a:pt x="1045" y="2528"/>
                  </a:lnTo>
                  <a:lnTo>
                    <a:pt x="1669" y="735"/>
                  </a:lnTo>
                  <a:cubicBezTo>
                    <a:pt x="1767" y="450"/>
                    <a:pt x="1616" y="128"/>
                    <a:pt x="1321" y="30"/>
                  </a:cubicBezTo>
                  <a:cubicBezTo>
                    <a:pt x="1262" y="10"/>
                    <a:pt x="1202" y="0"/>
                    <a:pt x="1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39"/>
            <p:cNvSpPr/>
            <p:nvPr/>
          </p:nvSpPr>
          <p:spPr>
            <a:xfrm>
              <a:off x="3921825" y="1113750"/>
              <a:ext cx="218375" cy="82775"/>
            </a:xfrm>
            <a:custGeom>
              <a:avLst/>
              <a:gdLst/>
              <a:ahLst/>
              <a:cxnLst/>
              <a:rect l="l" t="t" r="r" b="b"/>
              <a:pathLst>
                <a:path w="8735" h="3311" extrusionOk="0">
                  <a:moveTo>
                    <a:pt x="8262" y="474"/>
                  </a:moveTo>
                  <a:lnTo>
                    <a:pt x="8262" y="2838"/>
                  </a:lnTo>
                  <a:lnTo>
                    <a:pt x="474" y="2838"/>
                  </a:lnTo>
                  <a:lnTo>
                    <a:pt x="474" y="474"/>
                  </a:lnTo>
                  <a:close/>
                  <a:moveTo>
                    <a:pt x="242" y="1"/>
                  </a:moveTo>
                  <a:cubicBezTo>
                    <a:pt x="108" y="1"/>
                    <a:pt x="1" y="108"/>
                    <a:pt x="1" y="233"/>
                  </a:cubicBezTo>
                  <a:lnTo>
                    <a:pt x="1" y="3070"/>
                  </a:lnTo>
                  <a:cubicBezTo>
                    <a:pt x="1" y="3203"/>
                    <a:pt x="108" y="3310"/>
                    <a:pt x="242" y="3310"/>
                  </a:cubicBezTo>
                  <a:lnTo>
                    <a:pt x="8494" y="3310"/>
                  </a:lnTo>
                  <a:cubicBezTo>
                    <a:pt x="8628" y="3310"/>
                    <a:pt x="8735" y="3203"/>
                    <a:pt x="8735" y="3070"/>
                  </a:cubicBezTo>
                  <a:lnTo>
                    <a:pt x="8735" y="233"/>
                  </a:lnTo>
                  <a:cubicBezTo>
                    <a:pt x="8735" y="108"/>
                    <a:pt x="8628" y="1"/>
                    <a:pt x="8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9"/>
            <p:cNvSpPr/>
            <p:nvPr/>
          </p:nvSpPr>
          <p:spPr>
            <a:xfrm>
              <a:off x="3937225" y="1228625"/>
              <a:ext cx="188250" cy="11825"/>
            </a:xfrm>
            <a:custGeom>
              <a:avLst/>
              <a:gdLst/>
              <a:ahLst/>
              <a:cxnLst/>
              <a:rect l="l" t="t" r="r" b="b"/>
              <a:pathLst>
                <a:path w="7530" h="473" extrusionOk="0">
                  <a:moveTo>
                    <a:pt x="259" y="0"/>
                  </a:moveTo>
                  <a:cubicBezTo>
                    <a:pt x="134" y="0"/>
                    <a:pt x="27" y="89"/>
                    <a:pt x="18" y="214"/>
                  </a:cubicBezTo>
                  <a:cubicBezTo>
                    <a:pt x="0" y="357"/>
                    <a:pt x="108" y="473"/>
                    <a:pt x="250" y="473"/>
                  </a:cubicBezTo>
                  <a:lnTo>
                    <a:pt x="7271" y="473"/>
                  </a:lnTo>
                  <a:cubicBezTo>
                    <a:pt x="7387" y="473"/>
                    <a:pt x="7494" y="393"/>
                    <a:pt x="7512" y="268"/>
                  </a:cubicBezTo>
                  <a:cubicBezTo>
                    <a:pt x="7530" y="125"/>
                    <a:pt x="7414" y="0"/>
                    <a:pt x="7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9"/>
            <p:cNvSpPr/>
            <p:nvPr/>
          </p:nvSpPr>
          <p:spPr>
            <a:xfrm>
              <a:off x="3937225" y="1266525"/>
              <a:ext cx="188250" cy="11850"/>
            </a:xfrm>
            <a:custGeom>
              <a:avLst/>
              <a:gdLst/>
              <a:ahLst/>
              <a:cxnLst/>
              <a:rect l="l" t="t" r="r" b="b"/>
              <a:pathLst>
                <a:path w="7530" h="474" extrusionOk="0">
                  <a:moveTo>
                    <a:pt x="259" y="1"/>
                  </a:moveTo>
                  <a:cubicBezTo>
                    <a:pt x="134" y="1"/>
                    <a:pt x="27" y="90"/>
                    <a:pt x="18" y="206"/>
                  </a:cubicBezTo>
                  <a:cubicBezTo>
                    <a:pt x="0" y="348"/>
                    <a:pt x="108" y="473"/>
                    <a:pt x="250" y="473"/>
                  </a:cubicBezTo>
                  <a:lnTo>
                    <a:pt x="7271" y="473"/>
                  </a:lnTo>
                  <a:cubicBezTo>
                    <a:pt x="7387" y="473"/>
                    <a:pt x="7494" y="384"/>
                    <a:pt x="7512" y="268"/>
                  </a:cubicBezTo>
                  <a:cubicBezTo>
                    <a:pt x="7530" y="125"/>
                    <a:pt x="7414" y="1"/>
                    <a:pt x="7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9"/>
            <p:cNvSpPr/>
            <p:nvPr/>
          </p:nvSpPr>
          <p:spPr>
            <a:xfrm>
              <a:off x="3937225" y="1304225"/>
              <a:ext cx="188250" cy="11850"/>
            </a:xfrm>
            <a:custGeom>
              <a:avLst/>
              <a:gdLst/>
              <a:ahLst/>
              <a:cxnLst/>
              <a:rect l="l" t="t" r="r" b="b"/>
              <a:pathLst>
                <a:path w="7530" h="474" extrusionOk="0">
                  <a:moveTo>
                    <a:pt x="259" y="0"/>
                  </a:moveTo>
                  <a:cubicBezTo>
                    <a:pt x="134" y="0"/>
                    <a:pt x="27" y="89"/>
                    <a:pt x="18" y="214"/>
                  </a:cubicBezTo>
                  <a:cubicBezTo>
                    <a:pt x="0" y="357"/>
                    <a:pt x="108" y="473"/>
                    <a:pt x="250" y="473"/>
                  </a:cubicBezTo>
                  <a:lnTo>
                    <a:pt x="7280" y="473"/>
                  </a:lnTo>
                  <a:cubicBezTo>
                    <a:pt x="7414" y="473"/>
                    <a:pt x="7530" y="357"/>
                    <a:pt x="7512" y="214"/>
                  </a:cubicBezTo>
                  <a:cubicBezTo>
                    <a:pt x="7494" y="89"/>
                    <a:pt x="7387" y="0"/>
                    <a:pt x="7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9"/>
            <p:cNvSpPr/>
            <p:nvPr/>
          </p:nvSpPr>
          <p:spPr>
            <a:xfrm>
              <a:off x="3937225" y="1342125"/>
              <a:ext cx="110875" cy="11850"/>
            </a:xfrm>
            <a:custGeom>
              <a:avLst/>
              <a:gdLst/>
              <a:ahLst/>
              <a:cxnLst/>
              <a:rect l="l" t="t" r="r" b="b"/>
              <a:pathLst>
                <a:path w="4435" h="474" extrusionOk="0">
                  <a:moveTo>
                    <a:pt x="259" y="1"/>
                  </a:moveTo>
                  <a:cubicBezTo>
                    <a:pt x="134" y="1"/>
                    <a:pt x="27" y="90"/>
                    <a:pt x="18" y="206"/>
                  </a:cubicBezTo>
                  <a:cubicBezTo>
                    <a:pt x="0" y="349"/>
                    <a:pt x="108" y="474"/>
                    <a:pt x="250" y="474"/>
                  </a:cubicBezTo>
                  <a:lnTo>
                    <a:pt x="4176" y="474"/>
                  </a:lnTo>
                  <a:cubicBezTo>
                    <a:pt x="4291" y="474"/>
                    <a:pt x="4407" y="384"/>
                    <a:pt x="4416" y="268"/>
                  </a:cubicBezTo>
                  <a:cubicBezTo>
                    <a:pt x="4434" y="126"/>
                    <a:pt x="4327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9"/>
            <p:cNvSpPr/>
            <p:nvPr/>
          </p:nvSpPr>
          <p:spPr>
            <a:xfrm>
              <a:off x="3937225" y="1380050"/>
              <a:ext cx="110875" cy="11850"/>
            </a:xfrm>
            <a:custGeom>
              <a:avLst/>
              <a:gdLst/>
              <a:ahLst/>
              <a:cxnLst/>
              <a:rect l="l" t="t" r="r" b="b"/>
              <a:pathLst>
                <a:path w="4435" h="474" extrusionOk="0">
                  <a:moveTo>
                    <a:pt x="259" y="0"/>
                  </a:moveTo>
                  <a:cubicBezTo>
                    <a:pt x="134" y="0"/>
                    <a:pt x="27" y="81"/>
                    <a:pt x="18" y="206"/>
                  </a:cubicBezTo>
                  <a:cubicBezTo>
                    <a:pt x="0" y="348"/>
                    <a:pt x="108" y="473"/>
                    <a:pt x="250" y="473"/>
                  </a:cubicBezTo>
                  <a:lnTo>
                    <a:pt x="4176" y="473"/>
                  </a:lnTo>
                  <a:cubicBezTo>
                    <a:pt x="4291" y="473"/>
                    <a:pt x="4407" y="384"/>
                    <a:pt x="4416" y="259"/>
                  </a:cubicBezTo>
                  <a:cubicBezTo>
                    <a:pt x="4434" y="116"/>
                    <a:pt x="4327" y="0"/>
                    <a:pt x="4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9"/>
            <p:cNvSpPr/>
            <p:nvPr/>
          </p:nvSpPr>
          <p:spPr>
            <a:xfrm>
              <a:off x="3892850" y="1082075"/>
              <a:ext cx="353300" cy="403550"/>
            </a:xfrm>
            <a:custGeom>
              <a:avLst/>
              <a:gdLst/>
              <a:ahLst/>
              <a:cxnLst/>
              <a:rect l="l" t="t" r="r" b="b"/>
              <a:pathLst>
                <a:path w="14132" h="16142" extrusionOk="0">
                  <a:moveTo>
                    <a:pt x="12817" y="4116"/>
                  </a:moveTo>
                  <a:cubicBezTo>
                    <a:pt x="12851" y="4116"/>
                    <a:pt x="12884" y="4121"/>
                    <a:pt x="12918" y="4131"/>
                  </a:cubicBezTo>
                  <a:cubicBezTo>
                    <a:pt x="13070" y="4185"/>
                    <a:pt x="13168" y="4372"/>
                    <a:pt x="13114" y="4533"/>
                  </a:cubicBezTo>
                  <a:lnTo>
                    <a:pt x="12570" y="6103"/>
                  </a:lnTo>
                  <a:lnTo>
                    <a:pt x="11963" y="5889"/>
                  </a:lnTo>
                  <a:lnTo>
                    <a:pt x="12507" y="4328"/>
                  </a:lnTo>
                  <a:cubicBezTo>
                    <a:pt x="12558" y="4199"/>
                    <a:pt x="12682" y="4116"/>
                    <a:pt x="12817" y="4116"/>
                  </a:cubicBezTo>
                  <a:close/>
                  <a:moveTo>
                    <a:pt x="11133" y="6116"/>
                  </a:moveTo>
                  <a:cubicBezTo>
                    <a:pt x="11159" y="6116"/>
                    <a:pt x="11186" y="6120"/>
                    <a:pt x="11214" y="6130"/>
                  </a:cubicBezTo>
                  <a:lnTo>
                    <a:pt x="13462" y="6915"/>
                  </a:lnTo>
                  <a:cubicBezTo>
                    <a:pt x="13596" y="6977"/>
                    <a:pt x="13649" y="7075"/>
                    <a:pt x="13614" y="7218"/>
                  </a:cubicBezTo>
                  <a:lnTo>
                    <a:pt x="12481" y="10483"/>
                  </a:lnTo>
                  <a:cubicBezTo>
                    <a:pt x="12441" y="10593"/>
                    <a:pt x="12353" y="10639"/>
                    <a:pt x="12263" y="10639"/>
                  </a:cubicBezTo>
                  <a:cubicBezTo>
                    <a:pt x="12111" y="10639"/>
                    <a:pt x="11955" y="10507"/>
                    <a:pt x="12017" y="10323"/>
                  </a:cubicBezTo>
                  <a:lnTo>
                    <a:pt x="12998" y="7512"/>
                  </a:lnTo>
                  <a:cubicBezTo>
                    <a:pt x="13034" y="7379"/>
                    <a:pt x="12980" y="7272"/>
                    <a:pt x="12846" y="7218"/>
                  </a:cubicBezTo>
                  <a:lnTo>
                    <a:pt x="11053" y="6594"/>
                  </a:lnTo>
                  <a:cubicBezTo>
                    <a:pt x="10795" y="6497"/>
                    <a:pt x="10894" y="6116"/>
                    <a:pt x="11133" y="6116"/>
                  </a:cubicBezTo>
                  <a:close/>
                  <a:moveTo>
                    <a:pt x="9305" y="10911"/>
                  </a:moveTo>
                  <a:lnTo>
                    <a:pt x="8743" y="12526"/>
                  </a:lnTo>
                  <a:lnTo>
                    <a:pt x="7717" y="13552"/>
                  </a:lnTo>
                  <a:lnTo>
                    <a:pt x="7717" y="11286"/>
                  </a:lnTo>
                  <a:cubicBezTo>
                    <a:pt x="7717" y="11081"/>
                    <a:pt x="7886" y="10911"/>
                    <a:pt x="8100" y="10911"/>
                  </a:cubicBezTo>
                  <a:close/>
                  <a:moveTo>
                    <a:pt x="848" y="1"/>
                  </a:moveTo>
                  <a:cubicBezTo>
                    <a:pt x="384" y="1"/>
                    <a:pt x="0" y="385"/>
                    <a:pt x="0" y="857"/>
                  </a:cubicBezTo>
                  <a:lnTo>
                    <a:pt x="0" y="2115"/>
                  </a:lnTo>
                  <a:cubicBezTo>
                    <a:pt x="0" y="2267"/>
                    <a:pt x="118" y="2343"/>
                    <a:pt x="237" y="2343"/>
                  </a:cubicBezTo>
                  <a:cubicBezTo>
                    <a:pt x="355" y="2343"/>
                    <a:pt x="473" y="2267"/>
                    <a:pt x="473" y="2115"/>
                  </a:cubicBezTo>
                  <a:lnTo>
                    <a:pt x="473" y="857"/>
                  </a:lnTo>
                  <a:cubicBezTo>
                    <a:pt x="473" y="652"/>
                    <a:pt x="642" y="474"/>
                    <a:pt x="848" y="474"/>
                  </a:cubicBezTo>
                  <a:lnTo>
                    <a:pt x="10331" y="474"/>
                  </a:lnTo>
                  <a:cubicBezTo>
                    <a:pt x="10536" y="474"/>
                    <a:pt x="10705" y="652"/>
                    <a:pt x="10705" y="857"/>
                  </a:cubicBezTo>
                  <a:lnTo>
                    <a:pt x="10705" y="5782"/>
                  </a:lnTo>
                  <a:cubicBezTo>
                    <a:pt x="10340" y="6058"/>
                    <a:pt x="10340" y="6629"/>
                    <a:pt x="10697" y="6906"/>
                  </a:cubicBezTo>
                  <a:lnTo>
                    <a:pt x="9474" y="10438"/>
                  </a:lnTo>
                  <a:lnTo>
                    <a:pt x="8100" y="10438"/>
                  </a:lnTo>
                  <a:cubicBezTo>
                    <a:pt x="7628" y="10438"/>
                    <a:pt x="7244" y="10822"/>
                    <a:pt x="7244" y="11295"/>
                  </a:cubicBezTo>
                  <a:lnTo>
                    <a:pt x="7244" y="13900"/>
                  </a:lnTo>
                  <a:lnTo>
                    <a:pt x="848" y="13900"/>
                  </a:lnTo>
                  <a:cubicBezTo>
                    <a:pt x="642" y="13900"/>
                    <a:pt x="473" y="13730"/>
                    <a:pt x="473" y="13516"/>
                  </a:cubicBezTo>
                  <a:lnTo>
                    <a:pt x="473" y="3391"/>
                  </a:lnTo>
                  <a:cubicBezTo>
                    <a:pt x="473" y="3239"/>
                    <a:pt x="355" y="3163"/>
                    <a:pt x="237" y="3163"/>
                  </a:cubicBezTo>
                  <a:cubicBezTo>
                    <a:pt x="118" y="3163"/>
                    <a:pt x="0" y="3239"/>
                    <a:pt x="0" y="3391"/>
                  </a:cubicBezTo>
                  <a:lnTo>
                    <a:pt x="0" y="13516"/>
                  </a:lnTo>
                  <a:cubicBezTo>
                    <a:pt x="0" y="13989"/>
                    <a:pt x="384" y="14373"/>
                    <a:pt x="848" y="14373"/>
                  </a:cubicBezTo>
                  <a:lnTo>
                    <a:pt x="7485" y="14373"/>
                  </a:lnTo>
                  <a:cubicBezTo>
                    <a:pt x="7547" y="14373"/>
                    <a:pt x="7610" y="14346"/>
                    <a:pt x="7654" y="14301"/>
                  </a:cubicBezTo>
                  <a:lnTo>
                    <a:pt x="8395" y="13561"/>
                  </a:lnTo>
                  <a:lnTo>
                    <a:pt x="8225" y="14051"/>
                  </a:lnTo>
                  <a:cubicBezTo>
                    <a:pt x="8038" y="14578"/>
                    <a:pt x="8261" y="15184"/>
                    <a:pt x="8743" y="15470"/>
                  </a:cubicBezTo>
                  <a:lnTo>
                    <a:pt x="8609" y="15836"/>
                  </a:lnTo>
                  <a:cubicBezTo>
                    <a:pt x="8547" y="16010"/>
                    <a:pt x="8701" y="16142"/>
                    <a:pt x="8848" y="16142"/>
                  </a:cubicBezTo>
                  <a:cubicBezTo>
                    <a:pt x="8935" y="16142"/>
                    <a:pt x="9019" y="16096"/>
                    <a:pt x="9055" y="15987"/>
                  </a:cubicBezTo>
                  <a:lnTo>
                    <a:pt x="9189" y="15622"/>
                  </a:lnTo>
                  <a:cubicBezTo>
                    <a:pt x="9239" y="15628"/>
                    <a:pt x="9289" y="15631"/>
                    <a:pt x="9339" y="15631"/>
                  </a:cubicBezTo>
                  <a:cubicBezTo>
                    <a:pt x="9838" y="15631"/>
                    <a:pt x="10302" y="15315"/>
                    <a:pt x="10465" y="14837"/>
                  </a:cubicBezTo>
                  <a:lnTo>
                    <a:pt x="10670" y="14239"/>
                  </a:lnTo>
                  <a:cubicBezTo>
                    <a:pt x="10731" y="14061"/>
                    <a:pt x="10580" y="13934"/>
                    <a:pt x="10434" y="13934"/>
                  </a:cubicBezTo>
                  <a:cubicBezTo>
                    <a:pt x="10346" y="13934"/>
                    <a:pt x="10261" y="13980"/>
                    <a:pt x="10224" y="14087"/>
                  </a:cubicBezTo>
                  <a:lnTo>
                    <a:pt x="10019" y="14676"/>
                  </a:lnTo>
                  <a:cubicBezTo>
                    <a:pt x="9919" y="14974"/>
                    <a:pt x="9639" y="15160"/>
                    <a:pt x="9339" y="15160"/>
                  </a:cubicBezTo>
                  <a:cubicBezTo>
                    <a:pt x="9263" y="15160"/>
                    <a:pt x="9185" y="15147"/>
                    <a:pt x="9109" y="15122"/>
                  </a:cubicBezTo>
                  <a:cubicBezTo>
                    <a:pt x="8752" y="14988"/>
                    <a:pt x="8538" y="14578"/>
                    <a:pt x="8671" y="14212"/>
                  </a:cubicBezTo>
                  <a:lnTo>
                    <a:pt x="11134" y="7129"/>
                  </a:lnTo>
                  <a:lnTo>
                    <a:pt x="12481" y="7602"/>
                  </a:lnTo>
                  <a:lnTo>
                    <a:pt x="11580" y="10180"/>
                  </a:lnTo>
                  <a:lnTo>
                    <a:pt x="10643" y="12901"/>
                  </a:lnTo>
                  <a:cubicBezTo>
                    <a:pt x="10576" y="13079"/>
                    <a:pt x="10726" y="13209"/>
                    <a:pt x="10873" y="13209"/>
                  </a:cubicBezTo>
                  <a:cubicBezTo>
                    <a:pt x="10961" y="13209"/>
                    <a:pt x="11049" y="13163"/>
                    <a:pt x="11089" y="13052"/>
                  </a:cubicBezTo>
                  <a:lnTo>
                    <a:pt x="11812" y="10974"/>
                  </a:lnTo>
                  <a:cubicBezTo>
                    <a:pt x="11942" y="11082"/>
                    <a:pt x="12098" y="11133"/>
                    <a:pt x="12253" y="11133"/>
                  </a:cubicBezTo>
                  <a:cubicBezTo>
                    <a:pt x="12544" y="11133"/>
                    <a:pt x="12831" y="10955"/>
                    <a:pt x="12936" y="10653"/>
                  </a:cubicBezTo>
                  <a:lnTo>
                    <a:pt x="14069" y="7396"/>
                  </a:lnTo>
                  <a:cubicBezTo>
                    <a:pt x="14131" y="7209"/>
                    <a:pt x="14122" y="7022"/>
                    <a:pt x="14042" y="6843"/>
                  </a:cubicBezTo>
                  <a:cubicBezTo>
                    <a:pt x="13953" y="6674"/>
                    <a:pt x="13810" y="6540"/>
                    <a:pt x="13632" y="6478"/>
                  </a:cubicBezTo>
                  <a:lnTo>
                    <a:pt x="13025" y="6272"/>
                  </a:lnTo>
                  <a:lnTo>
                    <a:pt x="13569" y="4711"/>
                  </a:lnTo>
                  <a:cubicBezTo>
                    <a:pt x="13712" y="4301"/>
                    <a:pt x="13489" y="3837"/>
                    <a:pt x="13078" y="3703"/>
                  </a:cubicBezTo>
                  <a:cubicBezTo>
                    <a:pt x="12992" y="3673"/>
                    <a:pt x="12905" y="3659"/>
                    <a:pt x="12818" y="3659"/>
                  </a:cubicBezTo>
                  <a:cubicBezTo>
                    <a:pt x="12494" y="3659"/>
                    <a:pt x="12192" y="3861"/>
                    <a:pt x="12079" y="4185"/>
                  </a:cubicBezTo>
                  <a:lnTo>
                    <a:pt x="11535" y="5755"/>
                  </a:lnTo>
                  <a:cubicBezTo>
                    <a:pt x="11428" y="5710"/>
                    <a:pt x="11294" y="5666"/>
                    <a:pt x="11178" y="5657"/>
                  </a:cubicBezTo>
                  <a:lnTo>
                    <a:pt x="11178" y="857"/>
                  </a:lnTo>
                  <a:cubicBezTo>
                    <a:pt x="11178" y="385"/>
                    <a:pt x="10795" y="1"/>
                    <a:pt x="10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5" name="Google Shape;3015;p39"/>
          <p:cNvGrpSpPr/>
          <p:nvPr/>
        </p:nvGrpSpPr>
        <p:grpSpPr>
          <a:xfrm>
            <a:off x="1678988" y="2204863"/>
            <a:ext cx="402775" cy="403125"/>
            <a:chOff x="1540350" y="1082075"/>
            <a:chExt cx="402775" cy="403125"/>
          </a:xfrm>
        </p:grpSpPr>
        <p:sp>
          <p:nvSpPr>
            <p:cNvPr id="3016" name="Google Shape;3016;p39"/>
            <p:cNvSpPr/>
            <p:nvPr/>
          </p:nvSpPr>
          <p:spPr>
            <a:xfrm>
              <a:off x="1807325" y="1124025"/>
              <a:ext cx="62250" cy="32125"/>
            </a:xfrm>
            <a:custGeom>
              <a:avLst/>
              <a:gdLst/>
              <a:ahLst/>
              <a:cxnLst/>
              <a:rect l="l" t="t" r="r" b="b"/>
              <a:pathLst>
                <a:path w="2490" h="1285" extrusionOk="0">
                  <a:moveTo>
                    <a:pt x="598" y="0"/>
                  </a:moveTo>
                  <a:cubicBezTo>
                    <a:pt x="268" y="0"/>
                    <a:pt x="0" y="268"/>
                    <a:pt x="0" y="598"/>
                  </a:cubicBezTo>
                  <a:lnTo>
                    <a:pt x="0" y="1285"/>
                  </a:lnTo>
                  <a:lnTo>
                    <a:pt x="2489" y="1285"/>
                  </a:lnTo>
                  <a:lnTo>
                    <a:pt x="2489" y="598"/>
                  </a:lnTo>
                  <a:cubicBezTo>
                    <a:pt x="2489" y="268"/>
                    <a:pt x="2222" y="0"/>
                    <a:pt x="18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9"/>
            <p:cNvSpPr/>
            <p:nvPr/>
          </p:nvSpPr>
          <p:spPr>
            <a:xfrm>
              <a:off x="1572475" y="1124025"/>
              <a:ext cx="62250" cy="32125"/>
            </a:xfrm>
            <a:custGeom>
              <a:avLst/>
              <a:gdLst/>
              <a:ahLst/>
              <a:cxnLst/>
              <a:rect l="l" t="t" r="r" b="b"/>
              <a:pathLst>
                <a:path w="2490" h="1285" extrusionOk="0">
                  <a:moveTo>
                    <a:pt x="607" y="0"/>
                  </a:moveTo>
                  <a:cubicBezTo>
                    <a:pt x="277" y="0"/>
                    <a:pt x="1" y="268"/>
                    <a:pt x="1" y="598"/>
                  </a:cubicBezTo>
                  <a:lnTo>
                    <a:pt x="1" y="1285"/>
                  </a:lnTo>
                  <a:lnTo>
                    <a:pt x="2490" y="1285"/>
                  </a:lnTo>
                  <a:lnTo>
                    <a:pt x="2490" y="598"/>
                  </a:lnTo>
                  <a:cubicBezTo>
                    <a:pt x="2490" y="268"/>
                    <a:pt x="2222" y="0"/>
                    <a:pt x="18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9"/>
            <p:cNvSpPr/>
            <p:nvPr/>
          </p:nvSpPr>
          <p:spPr>
            <a:xfrm>
              <a:off x="1655225" y="1087650"/>
              <a:ext cx="132500" cy="60700"/>
            </a:xfrm>
            <a:custGeom>
              <a:avLst/>
              <a:gdLst/>
              <a:ahLst/>
              <a:cxnLst/>
              <a:rect l="l" t="t" r="r" b="b"/>
              <a:pathLst>
                <a:path w="5300" h="2428" extrusionOk="0">
                  <a:moveTo>
                    <a:pt x="1330" y="1"/>
                  </a:moveTo>
                  <a:cubicBezTo>
                    <a:pt x="598" y="1"/>
                    <a:pt x="0" y="599"/>
                    <a:pt x="0" y="1330"/>
                  </a:cubicBezTo>
                  <a:lnTo>
                    <a:pt x="0" y="2427"/>
                  </a:lnTo>
                  <a:lnTo>
                    <a:pt x="1133" y="2427"/>
                  </a:lnTo>
                  <a:lnTo>
                    <a:pt x="1133" y="1518"/>
                  </a:lnTo>
                  <a:cubicBezTo>
                    <a:pt x="1133" y="1303"/>
                    <a:pt x="1303" y="1134"/>
                    <a:pt x="1517" y="1134"/>
                  </a:cubicBezTo>
                  <a:lnTo>
                    <a:pt x="3783" y="1134"/>
                  </a:lnTo>
                  <a:cubicBezTo>
                    <a:pt x="3997" y="1134"/>
                    <a:pt x="4166" y="1303"/>
                    <a:pt x="4166" y="1518"/>
                  </a:cubicBezTo>
                  <a:lnTo>
                    <a:pt x="4166" y="2427"/>
                  </a:lnTo>
                  <a:lnTo>
                    <a:pt x="5299" y="2427"/>
                  </a:lnTo>
                  <a:lnTo>
                    <a:pt x="5299" y="1321"/>
                  </a:lnTo>
                  <a:cubicBezTo>
                    <a:pt x="5299" y="590"/>
                    <a:pt x="4702" y="1"/>
                    <a:pt x="39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9"/>
            <p:cNvSpPr/>
            <p:nvPr/>
          </p:nvSpPr>
          <p:spPr>
            <a:xfrm>
              <a:off x="1545725" y="1148325"/>
              <a:ext cx="350600" cy="243575"/>
            </a:xfrm>
            <a:custGeom>
              <a:avLst/>
              <a:gdLst/>
              <a:ahLst/>
              <a:cxnLst/>
              <a:rect l="l" t="t" r="r" b="b"/>
              <a:pathLst>
                <a:path w="14024" h="9743" extrusionOk="0">
                  <a:moveTo>
                    <a:pt x="696" y="0"/>
                  </a:moveTo>
                  <a:cubicBezTo>
                    <a:pt x="312" y="0"/>
                    <a:pt x="0" y="313"/>
                    <a:pt x="0" y="696"/>
                  </a:cubicBezTo>
                  <a:lnTo>
                    <a:pt x="0" y="9046"/>
                  </a:lnTo>
                  <a:cubicBezTo>
                    <a:pt x="0" y="9430"/>
                    <a:pt x="312" y="9742"/>
                    <a:pt x="696" y="9742"/>
                  </a:cubicBezTo>
                  <a:lnTo>
                    <a:pt x="13328" y="9742"/>
                  </a:lnTo>
                  <a:cubicBezTo>
                    <a:pt x="13712" y="9742"/>
                    <a:pt x="14024" y="9430"/>
                    <a:pt x="14024" y="9046"/>
                  </a:cubicBezTo>
                  <a:lnTo>
                    <a:pt x="14024" y="696"/>
                  </a:lnTo>
                  <a:cubicBezTo>
                    <a:pt x="14024" y="313"/>
                    <a:pt x="13712" y="0"/>
                    <a:pt x="133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9"/>
            <p:cNvSpPr/>
            <p:nvPr/>
          </p:nvSpPr>
          <p:spPr>
            <a:xfrm>
              <a:off x="1545725" y="1148325"/>
              <a:ext cx="350600" cy="155025"/>
            </a:xfrm>
            <a:custGeom>
              <a:avLst/>
              <a:gdLst/>
              <a:ahLst/>
              <a:cxnLst/>
              <a:rect l="l" t="t" r="r" b="b"/>
              <a:pathLst>
                <a:path w="14024" h="6201" extrusionOk="0">
                  <a:moveTo>
                    <a:pt x="696" y="0"/>
                  </a:moveTo>
                  <a:cubicBezTo>
                    <a:pt x="312" y="0"/>
                    <a:pt x="0" y="313"/>
                    <a:pt x="0" y="696"/>
                  </a:cubicBezTo>
                  <a:lnTo>
                    <a:pt x="0" y="2115"/>
                  </a:lnTo>
                  <a:lnTo>
                    <a:pt x="7012" y="6201"/>
                  </a:lnTo>
                  <a:lnTo>
                    <a:pt x="14024" y="2115"/>
                  </a:lnTo>
                  <a:lnTo>
                    <a:pt x="14024" y="696"/>
                  </a:lnTo>
                  <a:cubicBezTo>
                    <a:pt x="14024" y="313"/>
                    <a:pt x="13712" y="0"/>
                    <a:pt x="13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9"/>
            <p:cNvSpPr/>
            <p:nvPr/>
          </p:nvSpPr>
          <p:spPr>
            <a:xfrm>
              <a:off x="1719225" y="1302200"/>
              <a:ext cx="4275" cy="1375"/>
            </a:xfrm>
            <a:custGeom>
              <a:avLst/>
              <a:gdLst/>
              <a:ahLst/>
              <a:cxnLst/>
              <a:rect l="l" t="t" r="r" b="b"/>
              <a:pathLst>
                <a:path w="171" h="55" extrusionOk="0">
                  <a:moveTo>
                    <a:pt x="170" y="1"/>
                  </a:moveTo>
                  <a:lnTo>
                    <a:pt x="1" y="10"/>
                  </a:lnTo>
                  <a:lnTo>
                    <a:pt x="81" y="54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rgbClr val="FA8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9"/>
            <p:cNvSpPr/>
            <p:nvPr/>
          </p:nvSpPr>
          <p:spPr>
            <a:xfrm>
              <a:off x="1705625" y="1269775"/>
              <a:ext cx="30800" cy="54575"/>
            </a:xfrm>
            <a:custGeom>
              <a:avLst/>
              <a:gdLst/>
              <a:ahLst/>
              <a:cxnLst/>
              <a:rect l="l" t="t" r="r" b="b"/>
              <a:pathLst>
                <a:path w="1232" h="2183" extrusionOk="0">
                  <a:moveTo>
                    <a:pt x="618" y="0"/>
                  </a:moveTo>
                  <a:cubicBezTo>
                    <a:pt x="577" y="0"/>
                    <a:pt x="534" y="5"/>
                    <a:pt x="491" y="13"/>
                  </a:cubicBezTo>
                  <a:cubicBezTo>
                    <a:pt x="206" y="67"/>
                    <a:pt x="0" y="326"/>
                    <a:pt x="0" y="620"/>
                  </a:cubicBezTo>
                  <a:lnTo>
                    <a:pt x="0" y="1557"/>
                  </a:lnTo>
                  <a:cubicBezTo>
                    <a:pt x="0" y="1851"/>
                    <a:pt x="206" y="2110"/>
                    <a:pt x="491" y="2172"/>
                  </a:cubicBezTo>
                  <a:cubicBezTo>
                    <a:pt x="531" y="2179"/>
                    <a:pt x="570" y="2183"/>
                    <a:pt x="609" y="2183"/>
                  </a:cubicBezTo>
                  <a:cubicBezTo>
                    <a:pt x="951" y="2183"/>
                    <a:pt x="1232" y="1910"/>
                    <a:pt x="1232" y="1566"/>
                  </a:cubicBezTo>
                  <a:lnTo>
                    <a:pt x="1232" y="611"/>
                  </a:lnTo>
                  <a:cubicBezTo>
                    <a:pt x="1232" y="277"/>
                    <a:pt x="956" y="0"/>
                    <a:pt x="6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9"/>
            <p:cNvSpPr/>
            <p:nvPr/>
          </p:nvSpPr>
          <p:spPr>
            <a:xfrm>
              <a:off x="1771200" y="1306000"/>
              <a:ext cx="166400" cy="173325"/>
            </a:xfrm>
            <a:custGeom>
              <a:avLst/>
              <a:gdLst/>
              <a:ahLst/>
              <a:cxnLst/>
              <a:rect l="l" t="t" r="r" b="b"/>
              <a:pathLst>
                <a:path w="6656" h="6933" extrusionOk="0">
                  <a:moveTo>
                    <a:pt x="3341" y="0"/>
                  </a:moveTo>
                  <a:cubicBezTo>
                    <a:pt x="3325" y="0"/>
                    <a:pt x="3308" y="0"/>
                    <a:pt x="3292" y="1"/>
                  </a:cubicBezTo>
                  <a:cubicBezTo>
                    <a:pt x="1508" y="27"/>
                    <a:pt x="54" y="1481"/>
                    <a:pt x="27" y="3266"/>
                  </a:cubicBezTo>
                  <a:cubicBezTo>
                    <a:pt x="0" y="5121"/>
                    <a:pt x="1499" y="6629"/>
                    <a:pt x="3346" y="6629"/>
                  </a:cubicBezTo>
                  <a:cubicBezTo>
                    <a:pt x="3729" y="6629"/>
                    <a:pt x="4095" y="6558"/>
                    <a:pt x="4434" y="6442"/>
                  </a:cubicBezTo>
                  <a:lnTo>
                    <a:pt x="5451" y="6932"/>
                  </a:lnTo>
                  <a:lnTo>
                    <a:pt x="5451" y="5871"/>
                  </a:lnTo>
                  <a:cubicBezTo>
                    <a:pt x="6183" y="5264"/>
                    <a:pt x="6655" y="4345"/>
                    <a:pt x="6655" y="3310"/>
                  </a:cubicBezTo>
                  <a:cubicBezTo>
                    <a:pt x="6655" y="1489"/>
                    <a:pt x="5174" y="0"/>
                    <a:pt x="33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9"/>
            <p:cNvSpPr/>
            <p:nvPr/>
          </p:nvSpPr>
          <p:spPr>
            <a:xfrm>
              <a:off x="1540350" y="1082075"/>
              <a:ext cx="402775" cy="403125"/>
            </a:xfrm>
            <a:custGeom>
              <a:avLst/>
              <a:gdLst/>
              <a:ahLst/>
              <a:cxnLst/>
              <a:rect l="l" t="t" r="r" b="b"/>
              <a:pathLst>
                <a:path w="16111" h="16125" extrusionOk="0">
                  <a:moveTo>
                    <a:pt x="3195" y="1928"/>
                  </a:moveTo>
                  <a:cubicBezTo>
                    <a:pt x="3400" y="1928"/>
                    <a:pt x="3560" y="2088"/>
                    <a:pt x="3560" y="2294"/>
                  </a:cubicBezTo>
                  <a:lnTo>
                    <a:pt x="3560" y="2427"/>
                  </a:lnTo>
                  <a:lnTo>
                    <a:pt x="1544" y="2427"/>
                  </a:lnTo>
                  <a:lnTo>
                    <a:pt x="1544" y="2294"/>
                  </a:lnTo>
                  <a:cubicBezTo>
                    <a:pt x="1544" y="2088"/>
                    <a:pt x="1705" y="1928"/>
                    <a:pt x="1901" y="1928"/>
                  </a:cubicBezTo>
                  <a:close/>
                  <a:moveTo>
                    <a:pt x="8360" y="1616"/>
                  </a:moveTo>
                  <a:cubicBezTo>
                    <a:pt x="8440" y="1616"/>
                    <a:pt x="8503" y="1678"/>
                    <a:pt x="8503" y="1749"/>
                  </a:cubicBezTo>
                  <a:lnTo>
                    <a:pt x="8503" y="2427"/>
                  </a:lnTo>
                  <a:lnTo>
                    <a:pt x="5951" y="2427"/>
                  </a:lnTo>
                  <a:lnTo>
                    <a:pt x="5951" y="1749"/>
                  </a:lnTo>
                  <a:cubicBezTo>
                    <a:pt x="5951" y="1678"/>
                    <a:pt x="6014" y="1616"/>
                    <a:pt x="6094" y="1616"/>
                  </a:cubicBezTo>
                  <a:close/>
                  <a:moveTo>
                    <a:pt x="8547" y="447"/>
                  </a:moveTo>
                  <a:cubicBezTo>
                    <a:pt x="9154" y="447"/>
                    <a:pt x="9636" y="929"/>
                    <a:pt x="9636" y="1535"/>
                  </a:cubicBezTo>
                  <a:lnTo>
                    <a:pt x="9636" y="2427"/>
                  </a:lnTo>
                  <a:lnTo>
                    <a:pt x="8976" y="2427"/>
                  </a:lnTo>
                  <a:lnTo>
                    <a:pt x="8976" y="1749"/>
                  </a:lnTo>
                  <a:cubicBezTo>
                    <a:pt x="8976" y="1410"/>
                    <a:pt x="8699" y="1143"/>
                    <a:pt x="8360" y="1143"/>
                  </a:cubicBezTo>
                  <a:lnTo>
                    <a:pt x="6094" y="1143"/>
                  </a:lnTo>
                  <a:cubicBezTo>
                    <a:pt x="5755" y="1143"/>
                    <a:pt x="5479" y="1410"/>
                    <a:pt x="5479" y="1749"/>
                  </a:cubicBezTo>
                  <a:lnTo>
                    <a:pt x="5479" y="2427"/>
                  </a:lnTo>
                  <a:lnTo>
                    <a:pt x="4818" y="2427"/>
                  </a:lnTo>
                  <a:lnTo>
                    <a:pt x="4818" y="1544"/>
                  </a:lnTo>
                  <a:cubicBezTo>
                    <a:pt x="4818" y="938"/>
                    <a:pt x="5309" y="447"/>
                    <a:pt x="5907" y="447"/>
                  </a:cubicBezTo>
                  <a:close/>
                  <a:moveTo>
                    <a:pt x="12589" y="1928"/>
                  </a:moveTo>
                  <a:cubicBezTo>
                    <a:pt x="12785" y="1928"/>
                    <a:pt x="12945" y="2088"/>
                    <a:pt x="12945" y="2294"/>
                  </a:cubicBezTo>
                  <a:lnTo>
                    <a:pt x="12945" y="2427"/>
                  </a:lnTo>
                  <a:lnTo>
                    <a:pt x="10929" y="2427"/>
                  </a:lnTo>
                  <a:lnTo>
                    <a:pt x="10929" y="2294"/>
                  </a:lnTo>
                  <a:cubicBezTo>
                    <a:pt x="10929" y="2088"/>
                    <a:pt x="11099" y="1928"/>
                    <a:pt x="11295" y="1928"/>
                  </a:cubicBezTo>
                  <a:close/>
                  <a:moveTo>
                    <a:pt x="7244" y="7741"/>
                  </a:moveTo>
                  <a:cubicBezTo>
                    <a:pt x="7451" y="7741"/>
                    <a:pt x="7620" y="7910"/>
                    <a:pt x="7620" y="8119"/>
                  </a:cubicBezTo>
                  <a:lnTo>
                    <a:pt x="7620" y="9074"/>
                  </a:lnTo>
                  <a:cubicBezTo>
                    <a:pt x="7620" y="9243"/>
                    <a:pt x="7513" y="9404"/>
                    <a:pt x="7343" y="9439"/>
                  </a:cubicBezTo>
                  <a:cubicBezTo>
                    <a:pt x="7310" y="9448"/>
                    <a:pt x="7278" y="9451"/>
                    <a:pt x="7246" y="9451"/>
                  </a:cubicBezTo>
                  <a:cubicBezTo>
                    <a:pt x="7038" y="9451"/>
                    <a:pt x="6870" y="9283"/>
                    <a:pt x="6870" y="9074"/>
                  </a:cubicBezTo>
                  <a:lnTo>
                    <a:pt x="6870" y="8128"/>
                  </a:lnTo>
                  <a:cubicBezTo>
                    <a:pt x="6870" y="7950"/>
                    <a:pt x="6986" y="7798"/>
                    <a:pt x="7147" y="7753"/>
                  </a:cubicBezTo>
                  <a:cubicBezTo>
                    <a:pt x="7180" y="7745"/>
                    <a:pt x="7212" y="7741"/>
                    <a:pt x="7244" y="7741"/>
                  </a:cubicBezTo>
                  <a:close/>
                  <a:moveTo>
                    <a:pt x="13561" y="2900"/>
                  </a:moveTo>
                  <a:cubicBezTo>
                    <a:pt x="13811" y="2900"/>
                    <a:pt x="14016" y="3105"/>
                    <a:pt x="14016" y="3364"/>
                  </a:cubicBezTo>
                  <a:lnTo>
                    <a:pt x="14016" y="4649"/>
                  </a:lnTo>
                  <a:lnTo>
                    <a:pt x="8083" y="8101"/>
                  </a:lnTo>
                  <a:cubicBezTo>
                    <a:pt x="8066" y="7655"/>
                    <a:pt x="7700" y="7289"/>
                    <a:pt x="7245" y="7289"/>
                  </a:cubicBezTo>
                  <a:cubicBezTo>
                    <a:pt x="6781" y="7289"/>
                    <a:pt x="6415" y="7655"/>
                    <a:pt x="6397" y="8101"/>
                  </a:cubicBezTo>
                  <a:cubicBezTo>
                    <a:pt x="6121" y="7941"/>
                    <a:pt x="4265" y="6870"/>
                    <a:pt x="3623" y="6486"/>
                  </a:cubicBezTo>
                  <a:cubicBezTo>
                    <a:pt x="3583" y="6463"/>
                    <a:pt x="3544" y="6453"/>
                    <a:pt x="3506" y="6453"/>
                  </a:cubicBezTo>
                  <a:cubicBezTo>
                    <a:pt x="3302" y="6453"/>
                    <a:pt x="3163" y="6761"/>
                    <a:pt x="3382" y="6897"/>
                  </a:cubicBezTo>
                  <a:cubicBezTo>
                    <a:pt x="4024" y="7280"/>
                    <a:pt x="6041" y="8440"/>
                    <a:pt x="6397" y="8645"/>
                  </a:cubicBezTo>
                  <a:lnTo>
                    <a:pt x="6397" y="9056"/>
                  </a:lnTo>
                  <a:cubicBezTo>
                    <a:pt x="6397" y="9475"/>
                    <a:pt x="6692" y="9832"/>
                    <a:pt x="7093" y="9903"/>
                  </a:cubicBezTo>
                  <a:cubicBezTo>
                    <a:pt x="7143" y="9911"/>
                    <a:pt x="7192" y="9915"/>
                    <a:pt x="7240" y="9915"/>
                  </a:cubicBezTo>
                  <a:cubicBezTo>
                    <a:pt x="7710" y="9915"/>
                    <a:pt x="8092" y="9534"/>
                    <a:pt x="8092" y="9065"/>
                  </a:cubicBezTo>
                  <a:lnTo>
                    <a:pt x="8092" y="8636"/>
                  </a:lnTo>
                  <a:lnTo>
                    <a:pt x="14016" y="5184"/>
                  </a:lnTo>
                  <a:lnTo>
                    <a:pt x="14016" y="9038"/>
                  </a:lnTo>
                  <a:cubicBezTo>
                    <a:pt x="13570" y="8833"/>
                    <a:pt x="13079" y="8735"/>
                    <a:pt x="12580" y="8735"/>
                  </a:cubicBezTo>
                  <a:cubicBezTo>
                    <a:pt x="10662" y="8735"/>
                    <a:pt x="9092" y="10260"/>
                    <a:pt x="9038" y="12169"/>
                  </a:cubicBezTo>
                  <a:lnTo>
                    <a:pt x="929" y="12169"/>
                  </a:lnTo>
                  <a:cubicBezTo>
                    <a:pt x="679" y="12169"/>
                    <a:pt x="474" y="11964"/>
                    <a:pt x="474" y="11705"/>
                  </a:cubicBezTo>
                  <a:lnTo>
                    <a:pt x="474" y="5184"/>
                  </a:lnTo>
                  <a:cubicBezTo>
                    <a:pt x="733" y="5345"/>
                    <a:pt x="1812" y="5969"/>
                    <a:pt x="2097" y="6139"/>
                  </a:cubicBezTo>
                  <a:cubicBezTo>
                    <a:pt x="2137" y="6162"/>
                    <a:pt x="2176" y="6172"/>
                    <a:pt x="2212" y="6172"/>
                  </a:cubicBezTo>
                  <a:cubicBezTo>
                    <a:pt x="2418" y="6172"/>
                    <a:pt x="2556" y="5857"/>
                    <a:pt x="2329" y="5728"/>
                  </a:cubicBezTo>
                  <a:cubicBezTo>
                    <a:pt x="2044" y="5568"/>
                    <a:pt x="822" y="4845"/>
                    <a:pt x="474" y="4640"/>
                  </a:cubicBezTo>
                  <a:lnTo>
                    <a:pt x="474" y="3364"/>
                  </a:lnTo>
                  <a:cubicBezTo>
                    <a:pt x="474" y="3105"/>
                    <a:pt x="679" y="2900"/>
                    <a:pt x="929" y="2900"/>
                  </a:cubicBezTo>
                  <a:close/>
                  <a:moveTo>
                    <a:pt x="5907" y="1"/>
                  </a:moveTo>
                  <a:cubicBezTo>
                    <a:pt x="5041" y="1"/>
                    <a:pt x="4346" y="706"/>
                    <a:pt x="4346" y="1562"/>
                  </a:cubicBezTo>
                  <a:lnTo>
                    <a:pt x="4346" y="2427"/>
                  </a:lnTo>
                  <a:lnTo>
                    <a:pt x="4033" y="2427"/>
                  </a:lnTo>
                  <a:lnTo>
                    <a:pt x="4033" y="2294"/>
                  </a:lnTo>
                  <a:cubicBezTo>
                    <a:pt x="4033" y="1830"/>
                    <a:pt x="3659" y="1455"/>
                    <a:pt x="3195" y="1455"/>
                  </a:cubicBezTo>
                  <a:lnTo>
                    <a:pt x="1901" y="1455"/>
                  </a:lnTo>
                  <a:cubicBezTo>
                    <a:pt x="1446" y="1455"/>
                    <a:pt x="1072" y="1830"/>
                    <a:pt x="1072" y="2294"/>
                  </a:cubicBezTo>
                  <a:lnTo>
                    <a:pt x="1072" y="2427"/>
                  </a:lnTo>
                  <a:lnTo>
                    <a:pt x="929" y="2427"/>
                  </a:lnTo>
                  <a:cubicBezTo>
                    <a:pt x="411" y="2427"/>
                    <a:pt x="1" y="2847"/>
                    <a:pt x="1" y="3364"/>
                  </a:cubicBezTo>
                  <a:lnTo>
                    <a:pt x="1" y="11705"/>
                  </a:lnTo>
                  <a:cubicBezTo>
                    <a:pt x="1" y="12223"/>
                    <a:pt x="411" y="12642"/>
                    <a:pt x="929" y="12642"/>
                  </a:cubicBezTo>
                  <a:lnTo>
                    <a:pt x="9047" y="12642"/>
                  </a:lnTo>
                  <a:cubicBezTo>
                    <a:pt x="9047" y="12642"/>
                    <a:pt x="10742" y="15818"/>
                    <a:pt x="12571" y="15818"/>
                  </a:cubicBezTo>
                  <a:cubicBezTo>
                    <a:pt x="12945" y="15818"/>
                    <a:pt x="13302" y="15764"/>
                    <a:pt x="13650" y="15648"/>
                  </a:cubicBezTo>
                  <a:lnTo>
                    <a:pt x="14578" y="16103"/>
                  </a:lnTo>
                  <a:cubicBezTo>
                    <a:pt x="14609" y="16118"/>
                    <a:pt x="14642" y="16125"/>
                    <a:pt x="14674" y="16125"/>
                  </a:cubicBezTo>
                  <a:cubicBezTo>
                    <a:pt x="14798" y="16125"/>
                    <a:pt x="14913" y="16024"/>
                    <a:pt x="14899" y="15889"/>
                  </a:cubicBezTo>
                  <a:lnTo>
                    <a:pt x="14899" y="14935"/>
                  </a:lnTo>
                  <a:cubicBezTo>
                    <a:pt x="15461" y="14453"/>
                    <a:pt x="15854" y="13811"/>
                    <a:pt x="16023" y="13106"/>
                  </a:cubicBezTo>
                  <a:cubicBezTo>
                    <a:pt x="16050" y="12981"/>
                    <a:pt x="15979" y="12856"/>
                    <a:pt x="15845" y="12820"/>
                  </a:cubicBezTo>
                  <a:cubicBezTo>
                    <a:pt x="15827" y="12817"/>
                    <a:pt x="15810" y="12815"/>
                    <a:pt x="15793" y="12815"/>
                  </a:cubicBezTo>
                  <a:cubicBezTo>
                    <a:pt x="15687" y="12815"/>
                    <a:pt x="15590" y="12884"/>
                    <a:pt x="15559" y="12999"/>
                  </a:cubicBezTo>
                  <a:cubicBezTo>
                    <a:pt x="15408" y="13641"/>
                    <a:pt x="15042" y="14221"/>
                    <a:pt x="14524" y="14649"/>
                  </a:cubicBezTo>
                  <a:cubicBezTo>
                    <a:pt x="14471" y="14694"/>
                    <a:pt x="14462" y="14828"/>
                    <a:pt x="14462" y="14828"/>
                  </a:cubicBezTo>
                  <a:lnTo>
                    <a:pt x="14462" y="15515"/>
                  </a:lnTo>
                  <a:lnTo>
                    <a:pt x="13775" y="15184"/>
                  </a:lnTo>
                  <a:cubicBezTo>
                    <a:pt x="13741" y="15170"/>
                    <a:pt x="13706" y="15163"/>
                    <a:pt x="13672" y="15163"/>
                  </a:cubicBezTo>
                  <a:cubicBezTo>
                    <a:pt x="13644" y="15163"/>
                    <a:pt x="13616" y="15168"/>
                    <a:pt x="13588" y="15176"/>
                  </a:cubicBezTo>
                  <a:cubicBezTo>
                    <a:pt x="13267" y="15292"/>
                    <a:pt x="12919" y="15345"/>
                    <a:pt x="12571" y="15345"/>
                  </a:cubicBezTo>
                  <a:cubicBezTo>
                    <a:pt x="10876" y="15345"/>
                    <a:pt x="9493" y="13971"/>
                    <a:pt x="9493" y="12267"/>
                  </a:cubicBezTo>
                  <a:cubicBezTo>
                    <a:pt x="9493" y="10572"/>
                    <a:pt x="10876" y="9198"/>
                    <a:pt x="12571" y="9198"/>
                  </a:cubicBezTo>
                  <a:cubicBezTo>
                    <a:pt x="14087" y="9198"/>
                    <a:pt x="15408" y="10349"/>
                    <a:pt x="15622" y="11848"/>
                  </a:cubicBezTo>
                  <a:cubicBezTo>
                    <a:pt x="15638" y="11982"/>
                    <a:pt x="15739" y="12043"/>
                    <a:pt x="15843" y="12043"/>
                  </a:cubicBezTo>
                  <a:cubicBezTo>
                    <a:pt x="15974" y="12043"/>
                    <a:pt x="16111" y="11946"/>
                    <a:pt x="16086" y="11777"/>
                  </a:cubicBezTo>
                  <a:cubicBezTo>
                    <a:pt x="15943" y="10760"/>
                    <a:pt x="15345" y="9832"/>
                    <a:pt x="14489" y="9279"/>
                  </a:cubicBezTo>
                  <a:lnTo>
                    <a:pt x="14489" y="3355"/>
                  </a:lnTo>
                  <a:cubicBezTo>
                    <a:pt x="14480" y="2838"/>
                    <a:pt x="13552" y="2427"/>
                    <a:pt x="13552" y="2427"/>
                  </a:cubicBezTo>
                  <a:lnTo>
                    <a:pt x="13418" y="2427"/>
                  </a:lnTo>
                  <a:lnTo>
                    <a:pt x="13418" y="2294"/>
                  </a:lnTo>
                  <a:cubicBezTo>
                    <a:pt x="13418" y="1830"/>
                    <a:pt x="13044" y="1455"/>
                    <a:pt x="12589" y="1455"/>
                  </a:cubicBezTo>
                  <a:lnTo>
                    <a:pt x="11295" y="1455"/>
                  </a:lnTo>
                  <a:cubicBezTo>
                    <a:pt x="10831" y="1455"/>
                    <a:pt x="10456" y="1830"/>
                    <a:pt x="10456" y="2294"/>
                  </a:cubicBezTo>
                  <a:lnTo>
                    <a:pt x="10456" y="2427"/>
                  </a:lnTo>
                  <a:lnTo>
                    <a:pt x="10109" y="2427"/>
                  </a:lnTo>
                  <a:lnTo>
                    <a:pt x="10109" y="1562"/>
                  </a:lnTo>
                  <a:cubicBezTo>
                    <a:pt x="10109" y="706"/>
                    <a:pt x="9413" y="1"/>
                    <a:pt x="8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9"/>
            <p:cNvSpPr/>
            <p:nvPr/>
          </p:nvSpPr>
          <p:spPr>
            <a:xfrm>
              <a:off x="1832525" y="1352400"/>
              <a:ext cx="44400" cy="11825"/>
            </a:xfrm>
            <a:custGeom>
              <a:avLst/>
              <a:gdLst/>
              <a:ahLst/>
              <a:cxnLst/>
              <a:rect l="l" t="t" r="r" b="b"/>
              <a:pathLst>
                <a:path w="1776" h="473" extrusionOk="0">
                  <a:moveTo>
                    <a:pt x="304" y="0"/>
                  </a:moveTo>
                  <a:cubicBezTo>
                    <a:pt x="1" y="0"/>
                    <a:pt x="1" y="473"/>
                    <a:pt x="304" y="473"/>
                  </a:cubicBezTo>
                  <a:lnTo>
                    <a:pt x="1464" y="473"/>
                  </a:lnTo>
                  <a:cubicBezTo>
                    <a:pt x="1776" y="473"/>
                    <a:pt x="1776" y="0"/>
                    <a:pt x="14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9"/>
            <p:cNvSpPr/>
            <p:nvPr/>
          </p:nvSpPr>
          <p:spPr>
            <a:xfrm>
              <a:off x="1806425" y="1386300"/>
              <a:ext cx="95050" cy="11825"/>
            </a:xfrm>
            <a:custGeom>
              <a:avLst/>
              <a:gdLst/>
              <a:ahLst/>
              <a:cxnLst/>
              <a:rect l="l" t="t" r="r" b="b"/>
              <a:pathLst>
                <a:path w="3802" h="473" extrusionOk="0">
                  <a:moveTo>
                    <a:pt x="304" y="0"/>
                  </a:moveTo>
                  <a:cubicBezTo>
                    <a:pt x="1" y="0"/>
                    <a:pt x="1" y="473"/>
                    <a:pt x="304" y="473"/>
                  </a:cubicBezTo>
                  <a:lnTo>
                    <a:pt x="3551" y="473"/>
                  </a:lnTo>
                  <a:cubicBezTo>
                    <a:pt x="3694" y="473"/>
                    <a:pt x="3801" y="348"/>
                    <a:pt x="3783" y="205"/>
                  </a:cubicBezTo>
                  <a:cubicBezTo>
                    <a:pt x="3774" y="89"/>
                    <a:pt x="3658" y="0"/>
                    <a:pt x="35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9"/>
            <p:cNvSpPr/>
            <p:nvPr/>
          </p:nvSpPr>
          <p:spPr>
            <a:xfrm>
              <a:off x="1832525" y="1419300"/>
              <a:ext cx="44400" cy="11850"/>
            </a:xfrm>
            <a:custGeom>
              <a:avLst/>
              <a:gdLst/>
              <a:ahLst/>
              <a:cxnLst/>
              <a:rect l="l" t="t" r="r" b="b"/>
              <a:pathLst>
                <a:path w="1776" h="474" extrusionOk="0">
                  <a:moveTo>
                    <a:pt x="304" y="0"/>
                  </a:moveTo>
                  <a:cubicBezTo>
                    <a:pt x="1" y="0"/>
                    <a:pt x="1" y="473"/>
                    <a:pt x="304" y="473"/>
                  </a:cubicBezTo>
                  <a:lnTo>
                    <a:pt x="1464" y="473"/>
                  </a:lnTo>
                  <a:cubicBezTo>
                    <a:pt x="1776" y="473"/>
                    <a:pt x="1776" y="0"/>
                    <a:pt x="14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8" name="Google Shape;3028;p39"/>
          <p:cNvGrpSpPr/>
          <p:nvPr/>
        </p:nvGrpSpPr>
        <p:grpSpPr>
          <a:xfrm>
            <a:off x="5265963" y="2204775"/>
            <a:ext cx="406500" cy="403300"/>
            <a:chOff x="1456150" y="1680925"/>
            <a:chExt cx="406500" cy="403300"/>
          </a:xfrm>
        </p:grpSpPr>
        <p:sp>
          <p:nvSpPr>
            <p:cNvPr id="3029" name="Google Shape;3029;p39"/>
            <p:cNvSpPr/>
            <p:nvPr/>
          </p:nvSpPr>
          <p:spPr>
            <a:xfrm>
              <a:off x="1495975" y="1686750"/>
              <a:ext cx="361275" cy="357750"/>
            </a:xfrm>
            <a:custGeom>
              <a:avLst/>
              <a:gdLst/>
              <a:ahLst/>
              <a:cxnLst/>
              <a:rect l="l" t="t" r="r" b="b"/>
              <a:pathLst>
                <a:path w="14451" h="14310" extrusionOk="0">
                  <a:moveTo>
                    <a:pt x="14081" y="0"/>
                  </a:moveTo>
                  <a:cubicBezTo>
                    <a:pt x="14048" y="0"/>
                    <a:pt x="14014" y="6"/>
                    <a:pt x="13980" y="17"/>
                  </a:cubicBezTo>
                  <a:lnTo>
                    <a:pt x="340" y="4540"/>
                  </a:lnTo>
                  <a:cubicBezTo>
                    <a:pt x="27" y="4638"/>
                    <a:pt x="1" y="5066"/>
                    <a:pt x="295" y="5209"/>
                  </a:cubicBezTo>
                  <a:lnTo>
                    <a:pt x="4310" y="7100"/>
                  </a:lnTo>
                  <a:lnTo>
                    <a:pt x="4533" y="9874"/>
                  </a:lnTo>
                  <a:lnTo>
                    <a:pt x="7316" y="10106"/>
                  </a:lnTo>
                  <a:lnTo>
                    <a:pt x="9198" y="14103"/>
                  </a:lnTo>
                  <a:cubicBezTo>
                    <a:pt x="9262" y="14242"/>
                    <a:pt x="9391" y="14310"/>
                    <a:pt x="9521" y="14310"/>
                  </a:cubicBezTo>
                  <a:cubicBezTo>
                    <a:pt x="9666" y="14310"/>
                    <a:pt x="9811" y="14227"/>
                    <a:pt x="9867" y="14067"/>
                  </a:cubicBezTo>
                  <a:lnTo>
                    <a:pt x="14381" y="418"/>
                  </a:lnTo>
                  <a:cubicBezTo>
                    <a:pt x="14451" y="203"/>
                    <a:pt x="14288" y="0"/>
                    <a:pt x="140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9"/>
            <p:cNvSpPr/>
            <p:nvPr/>
          </p:nvSpPr>
          <p:spPr>
            <a:xfrm>
              <a:off x="1603700" y="1740675"/>
              <a:ext cx="198300" cy="192950"/>
            </a:xfrm>
            <a:custGeom>
              <a:avLst/>
              <a:gdLst/>
              <a:ahLst/>
              <a:cxnLst/>
              <a:rect l="l" t="t" r="r" b="b"/>
              <a:pathLst>
                <a:path w="7932" h="7718" extrusionOk="0">
                  <a:moveTo>
                    <a:pt x="7931" y="1"/>
                  </a:moveTo>
                  <a:lnTo>
                    <a:pt x="1" y="4943"/>
                  </a:lnTo>
                  <a:lnTo>
                    <a:pt x="224" y="7717"/>
                  </a:lnTo>
                  <a:lnTo>
                    <a:pt x="79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9"/>
            <p:cNvSpPr/>
            <p:nvPr/>
          </p:nvSpPr>
          <p:spPr>
            <a:xfrm>
              <a:off x="1609275" y="1740675"/>
              <a:ext cx="192725" cy="198750"/>
            </a:xfrm>
            <a:custGeom>
              <a:avLst/>
              <a:gdLst/>
              <a:ahLst/>
              <a:cxnLst/>
              <a:rect l="l" t="t" r="r" b="b"/>
              <a:pathLst>
                <a:path w="7709" h="7950" extrusionOk="0">
                  <a:moveTo>
                    <a:pt x="7708" y="1"/>
                  </a:moveTo>
                  <a:lnTo>
                    <a:pt x="1" y="7717"/>
                  </a:lnTo>
                  <a:lnTo>
                    <a:pt x="2784" y="7949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9"/>
            <p:cNvSpPr/>
            <p:nvPr/>
          </p:nvSpPr>
          <p:spPr>
            <a:xfrm>
              <a:off x="1488850" y="1680925"/>
              <a:ext cx="373800" cy="369300"/>
            </a:xfrm>
            <a:custGeom>
              <a:avLst/>
              <a:gdLst/>
              <a:ahLst/>
              <a:cxnLst/>
              <a:rect l="l" t="t" r="r" b="b"/>
              <a:pathLst>
                <a:path w="14952" h="14772" extrusionOk="0">
                  <a:moveTo>
                    <a:pt x="10902" y="3675"/>
                  </a:moveTo>
                  <a:lnTo>
                    <a:pt x="5005" y="9572"/>
                  </a:lnTo>
                  <a:lnTo>
                    <a:pt x="4853" y="7699"/>
                  </a:lnTo>
                  <a:lnTo>
                    <a:pt x="4835" y="7449"/>
                  </a:lnTo>
                  <a:lnTo>
                    <a:pt x="10902" y="3675"/>
                  </a:lnTo>
                  <a:close/>
                  <a:moveTo>
                    <a:pt x="14360" y="1"/>
                  </a:moveTo>
                  <a:cubicBezTo>
                    <a:pt x="14304" y="1"/>
                    <a:pt x="14248" y="9"/>
                    <a:pt x="14194" y="27"/>
                  </a:cubicBezTo>
                  <a:lnTo>
                    <a:pt x="3551" y="3550"/>
                  </a:lnTo>
                  <a:cubicBezTo>
                    <a:pt x="3285" y="3639"/>
                    <a:pt x="3383" y="4010"/>
                    <a:pt x="3614" y="4010"/>
                  </a:cubicBezTo>
                  <a:cubicBezTo>
                    <a:pt x="3639" y="4010"/>
                    <a:pt x="3666" y="4006"/>
                    <a:pt x="3694" y="3996"/>
                  </a:cubicBezTo>
                  <a:lnTo>
                    <a:pt x="14345" y="473"/>
                  </a:lnTo>
                  <a:cubicBezTo>
                    <a:pt x="14417" y="473"/>
                    <a:pt x="14452" y="499"/>
                    <a:pt x="14443" y="580"/>
                  </a:cubicBezTo>
                  <a:lnTo>
                    <a:pt x="9920" y="14220"/>
                  </a:lnTo>
                  <a:cubicBezTo>
                    <a:pt x="9906" y="14277"/>
                    <a:pt x="9856" y="14306"/>
                    <a:pt x="9806" y="14306"/>
                  </a:cubicBezTo>
                  <a:cubicBezTo>
                    <a:pt x="9762" y="14306"/>
                    <a:pt x="9718" y="14284"/>
                    <a:pt x="9697" y="14238"/>
                  </a:cubicBezTo>
                  <a:lnTo>
                    <a:pt x="7869" y="10357"/>
                  </a:lnTo>
                  <a:lnTo>
                    <a:pt x="8734" y="8956"/>
                  </a:lnTo>
                  <a:cubicBezTo>
                    <a:pt x="8847" y="8775"/>
                    <a:pt x="8682" y="8598"/>
                    <a:pt x="8519" y="8598"/>
                  </a:cubicBezTo>
                  <a:cubicBezTo>
                    <a:pt x="8450" y="8598"/>
                    <a:pt x="8380" y="8630"/>
                    <a:pt x="8332" y="8707"/>
                  </a:cubicBezTo>
                  <a:lnTo>
                    <a:pt x="7476" y="10089"/>
                  </a:lnTo>
                  <a:lnTo>
                    <a:pt x="5344" y="9911"/>
                  </a:lnTo>
                  <a:lnTo>
                    <a:pt x="11250" y="4005"/>
                  </a:lnTo>
                  <a:lnTo>
                    <a:pt x="8993" y="7654"/>
                  </a:lnTo>
                  <a:cubicBezTo>
                    <a:pt x="8880" y="7836"/>
                    <a:pt x="9044" y="8013"/>
                    <a:pt x="9208" y="8013"/>
                  </a:cubicBezTo>
                  <a:cubicBezTo>
                    <a:pt x="9277" y="8013"/>
                    <a:pt x="9346" y="7981"/>
                    <a:pt x="9394" y="7904"/>
                  </a:cubicBezTo>
                  <a:lnTo>
                    <a:pt x="12731" y="2516"/>
                  </a:lnTo>
                  <a:cubicBezTo>
                    <a:pt x="12831" y="2351"/>
                    <a:pt x="12689" y="2157"/>
                    <a:pt x="12523" y="2157"/>
                  </a:cubicBezTo>
                  <a:cubicBezTo>
                    <a:pt x="12483" y="2157"/>
                    <a:pt x="12441" y="2168"/>
                    <a:pt x="12400" y="2194"/>
                  </a:cubicBezTo>
                  <a:lnTo>
                    <a:pt x="4577" y="7056"/>
                  </a:lnTo>
                  <a:lnTo>
                    <a:pt x="678" y="5227"/>
                  </a:lnTo>
                  <a:cubicBezTo>
                    <a:pt x="580" y="5174"/>
                    <a:pt x="589" y="5031"/>
                    <a:pt x="696" y="4996"/>
                  </a:cubicBezTo>
                  <a:lnTo>
                    <a:pt x="2516" y="4389"/>
                  </a:lnTo>
                  <a:cubicBezTo>
                    <a:pt x="2774" y="4308"/>
                    <a:pt x="2675" y="3929"/>
                    <a:pt x="2443" y="3929"/>
                  </a:cubicBezTo>
                  <a:cubicBezTo>
                    <a:pt x="2418" y="3929"/>
                    <a:pt x="2392" y="3933"/>
                    <a:pt x="2364" y="3943"/>
                  </a:cubicBezTo>
                  <a:lnTo>
                    <a:pt x="544" y="4541"/>
                  </a:lnTo>
                  <a:cubicBezTo>
                    <a:pt x="45" y="4710"/>
                    <a:pt x="0" y="5424"/>
                    <a:pt x="482" y="5656"/>
                  </a:cubicBezTo>
                  <a:lnTo>
                    <a:pt x="4363" y="7485"/>
                  </a:lnTo>
                  <a:lnTo>
                    <a:pt x="4577" y="10125"/>
                  </a:lnTo>
                  <a:cubicBezTo>
                    <a:pt x="4586" y="10241"/>
                    <a:pt x="4684" y="10330"/>
                    <a:pt x="4791" y="10339"/>
                  </a:cubicBezTo>
                  <a:lnTo>
                    <a:pt x="7449" y="10562"/>
                  </a:lnTo>
                  <a:lnTo>
                    <a:pt x="9269" y="14434"/>
                  </a:lnTo>
                  <a:cubicBezTo>
                    <a:pt x="9375" y="14662"/>
                    <a:pt x="9590" y="14772"/>
                    <a:pt x="9805" y="14772"/>
                  </a:cubicBezTo>
                  <a:cubicBezTo>
                    <a:pt x="10045" y="14772"/>
                    <a:pt x="10286" y="14635"/>
                    <a:pt x="10375" y="14372"/>
                  </a:cubicBezTo>
                  <a:lnTo>
                    <a:pt x="14889" y="722"/>
                  </a:lnTo>
                  <a:cubicBezTo>
                    <a:pt x="14952" y="526"/>
                    <a:pt x="14907" y="312"/>
                    <a:pt x="14756" y="160"/>
                  </a:cubicBezTo>
                  <a:cubicBezTo>
                    <a:pt x="14646" y="57"/>
                    <a:pt x="14504" y="1"/>
                    <a:pt x="143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9"/>
            <p:cNvSpPr/>
            <p:nvPr/>
          </p:nvSpPr>
          <p:spPr>
            <a:xfrm>
              <a:off x="1456150" y="1963275"/>
              <a:ext cx="120375" cy="120950"/>
            </a:xfrm>
            <a:custGeom>
              <a:avLst/>
              <a:gdLst/>
              <a:ahLst/>
              <a:cxnLst/>
              <a:rect l="l" t="t" r="r" b="b"/>
              <a:pathLst>
                <a:path w="4815" h="4838" extrusionOk="0">
                  <a:moveTo>
                    <a:pt x="4557" y="1"/>
                  </a:moveTo>
                  <a:cubicBezTo>
                    <a:pt x="4494" y="1"/>
                    <a:pt x="4432" y="25"/>
                    <a:pt x="4386" y="71"/>
                  </a:cubicBezTo>
                  <a:lnTo>
                    <a:pt x="157" y="4434"/>
                  </a:lnTo>
                  <a:cubicBezTo>
                    <a:pt x="0" y="4604"/>
                    <a:pt x="157" y="4838"/>
                    <a:pt x="335" y="4838"/>
                  </a:cubicBezTo>
                  <a:cubicBezTo>
                    <a:pt x="390" y="4838"/>
                    <a:pt x="446" y="4816"/>
                    <a:pt x="496" y="4764"/>
                  </a:cubicBezTo>
                  <a:lnTo>
                    <a:pt x="4725" y="401"/>
                  </a:lnTo>
                  <a:cubicBezTo>
                    <a:pt x="4814" y="312"/>
                    <a:pt x="4814" y="160"/>
                    <a:pt x="4725" y="71"/>
                  </a:cubicBezTo>
                  <a:cubicBezTo>
                    <a:pt x="4677" y="23"/>
                    <a:pt x="4616" y="1"/>
                    <a:pt x="4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9"/>
            <p:cNvSpPr/>
            <p:nvPr/>
          </p:nvSpPr>
          <p:spPr>
            <a:xfrm>
              <a:off x="1524625" y="1963275"/>
              <a:ext cx="100175" cy="98875"/>
            </a:xfrm>
            <a:custGeom>
              <a:avLst/>
              <a:gdLst/>
              <a:ahLst/>
              <a:cxnLst/>
              <a:rect l="l" t="t" r="r" b="b"/>
              <a:pathLst>
                <a:path w="4007" h="3955" extrusionOk="0">
                  <a:moveTo>
                    <a:pt x="3659" y="1"/>
                  </a:moveTo>
                  <a:cubicBezTo>
                    <a:pt x="3605" y="1"/>
                    <a:pt x="3550" y="22"/>
                    <a:pt x="3503" y="71"/>
                  </a:cubicBezTo>
                  <a:lnTo>
                    <a:pt x="157" y="3550"/>
                  </a:lnTo>
                  <a:cubicBezTo>
                    <a:pt x="0" y="3721"/>
                    <a:pt x="162" y="3955"/>
                    <a:pt x="339" y="3955"/>
                  </a:cubicBezTo>
                  <a:cubicBezTo>
                    <a:pt x="393" y="3955"/>
                    <a:pt x="448" y="3933"/>
                    <a:pt x="496" y="3880"/>
                  </a:cubicBezTo>
                  <a:lnTo>
                    <a:pt x="3842" y="401"/>
                  </a:lnTo>
                  <a:cubicBezTo>
                    <a:pt x="4006" y="230"/>
                    <a:pt x="3839" y="1"/>
                    <a:pt x="36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39"/>
            <p:cNvSpPr/>
            <p:nvPr/>
          </p:nvSpPr>
          <p:spPr>
            <a:xfrm>
              <a:off x="1476350" y="1916575"/>
              <a:ext cx="99575" cy="98900"/>
            </a:xfrm>
            <a:custGeom>
              <a:avLst/>
              <a:gdLst/>
              <a:ahLst/>
              <a:cxnLst/>
              <a:rect l="l" t="t" r="r" b="b"/>
              <a:pathLst>
                <a:path w="3983" h="3956" extrusionOk="0">
                  <a:moveTo>
                    <a:pt x="3643" y="0"/>
                  </a:moveTo>
                  <a:cubicBezTo>
                    <a:pt x="3587" y="0"/>
                    <a:pt x="3530" y="22"/>
                    <a:pt x="3480" y="75"/>
                  </a:cubicBezTo>
                  <a:lnTo>
                    <a:pt x="143" y="3554"/>
                  </a:lnTo>
                  <a:cubicBezTo>
                    <a:pt x="1" y="3697"/>
                    <a:pt x="117" y="3955"/>
                    <a:pt x="313" y="3955"/>
                  </a:cubicBezTo>
                  <a:cubicBezTo>
                    <a:pt x="375" y="3955"/>
                    <a:pt x="438" y="3929"/>
                    <a:pt x="482" y="3875"/>
                  </a:cubicBezTo>
                  <a:lnTo>
                    <a:pt x="3819" y="396"/>
                  </a:lnTo>
                  <a:cubicBezTo>
                    <a:pt x="3983" y="232"/>
                    <a:pt x="3823" y="0"/>
                    <a:pt x="3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6" name="Google Shape;3036;p39"/>
          <p:cNvGrpSpPr/>
          <p:nvPr/>
        </p:nvGrpSpPr>
        <p:grpSpPr>
          <a:xfrm>
            <a:off x="7061875" y="3285888"/>
            <a:ext cx="403475" cy="402575"/>
            <a:chOff x="2007600" y="2929625"/>
            <a:chExt cx="403475" cy="402575"/>
          </a:xfrm>
        </p:grpSpPr>
        <p:sp>
          <p:nvSpPr>
            <p:cNvPr id="3037" name="Google Shape;3037;p39"/>
            <p:cNvSpPr/>
            <p:nvPr/>
          </p:nvSpPr>
          <p:spPr>
            <a:xfrm>
              <a:off x="2127375" y="2935200"/>
              <a:ext cx="277250" cy="268550"/>
            </a:xfrm>
            <a:custGeom>
              <a:avLst/>
              <a:gdLst/>
              <a:ahLst/>
              <a:cxnLst/>
              <a:rect l="l" t="t" r="r" b="b"/>
              <a:pathLst>
                <a:path w="11090" h="10742" extrusionOk="0">
                  <a:moveTo>
                    <a:pt x="785" y="0"/>
                  </a:moveTo>
                  <a:cubicBezTo>
                    <a:pt x="348" y="0"/>
                    <a:pt x="0" y="348"/>
                    <a:pt x="0" y="786"/>
                  </a:cubicBezTo>
                  <a:lnTo>
                    <a:pt x="0" y="9956"/>
                  </a:lnTo>
                  <a:cubicBezTo>
                    <a:pt x="0" y="10393"/>
                    <a:pt x="348" y="10741"/>
                    <a:pt x="785" y="10741"/>
                  </a:cubicBezTo>
                  <a:lnTo>
                    <a:pt x="10304" y="10741"/>
                  </a:lnTo>
                  <a:cubicBezTo>
                    <a:pt x="10741" y="10741"/>
                    <a:pt x="11089" y="10393"/>
                    <a:pt x="11089" y="9956"/>
                  </a:cubicBezTo>
                  <a:lnTo>
                    <a:pt x="11089" y="786"/>
                  </a:lnTo>
                  <a:cubicBezTo>
                    <a:pt x="11089" y="348"/>
                    <a:pt x="10741" y="0"/>
                    <a:pt x="103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9"/>
            <p:cNvSpPr/>
            <p:nvPr/>
          </p:nvSpPr>
          <p:spPr>
            <a:xfrm>
              <a:off x="2166175" y="2987825"/>
              <a:ext cx="200075" cy="215925"/>
            </a:xfrm>
            <a:custGeom>
              <a:avLst/>
              <a:gdLst/>
              <a:ahLst/>
              <a:cxnLst/>
              <a:rect l="l" t="t" r="r" b="b"/>
              <a:pathLst>
                <a:path w="8003" h="8637" extrusionOk="0">
                  <a:moveTo>
                    <a:pt x="3995" y="0"/>
                  </a:moveTo>
                  <a:cubicBezTo>
                    <a:pt x="2615" y="0"/>
                    <a:pt x="1490" y="1128"/>
                    <a:pt x="1490" y="2508"/>
                  </a:cubicBezTo>
                  <a:cubicBezTo>
                    <a:pt x="1490" y="3516"/>
                    <a:pt x="2079" y="4381"/>
                    <a:pt x="2935" y="4782"/>
                  </a:cubicBezTo>
                  <a:cubicBezTo>
                    <a:pt x="1240" y="5246"/>
                    <a:pt x="0" y="6799"/>
                    <a:pt x="0" y="8636"/>
                  </a:cubicBezTo>
                  <a:lnTo>
                    <a:pt x="8003" y="8636"/>
                  </a:lnTo>
                  <a:cubicBezTo>
                    <a:pt x="8003" y="6799"/>
                    <a:pt x="6754" y="5246"/>
                    <a:pt x="5068" y="4782"/>
                  </a:cubicBezTo>
                  <a:cubicBezTo>
                    <a:pt x="5906" y="4381"/>
                    <a:pt x="6495" y="3534"/>
                    <a:pt x="6504" y="2534"/>
                  </a:cubicBezTo>
                  <a:cubicBezTo>
                    <a:pt x="6522" y="1169"/>
                    <a:pt x="5424" y="37"/>
                    <a:pt x="4060" y="1"/>
                  </a:cubicBezTo>
                  <a:cubicBezTo>
                    <a:pt x="4038" y="0"/>
                    <a:pt x="4017" y="0"/>
                    <a:pt x="39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9"/>
            <p:cNvSpPr/>
            <p:nvPr/>
          </p:nvSpPr>
          <p:spPr>
            <a:xfrm>
              <a:off x="2069150" y="3094050"/>
              <a:ext cx="211250" cy="231925"/>
            </a:xfrm>
            <a:custGeom>
              <a:avLst/>
              <a:gdLst/>
              <a:ahLst/>
              <a:cxnLst/>
              <a:rect l="l" t="t" r="r" b="b"/>
              <a:pathLst>
                <a:path w="8450" h="9277" extrusionOk="0">
                  <a:moveTo>
                    <a:pt x="3656" y="1"/>
                  </a:moveTo>
                  <a:cubicBezTo>
                    <a:pt x="3418" y="1"/>
                    <a:pt x="3181" y="106"/>
                    <a:pt x="3025" y="346"/>
                  </a:cubicBezTo>
                  <a:lnTo>
                    <a:pt x="1" y="4441"/>
                  </a:lnTo>
                  <a:lnTo>
                    <a:pt x="1" y="9276"/>
                  </a:lnTo>
                  <a:lnTo>
                    <a:pt x="5773" y="9276"/>
                  </a:lnTo>
                  <a:cubicBezTo>
                    <a:pt x="6254" y="9276"/>
                    <a:pt x="6683" y="8973"/>
                    <a:pt x="6852" y="8527"/>
                  </a:cubicBezTo>
                  <a:lnTo>
                    <a:pt x="8164" y="4994"/>
                  </a:lnTo>
                  <a:cubicBezTo>
                    <a:pt x="8449" y="4245"/>
                    <a:pt x="7887" y="3442"/>
                    <a:pt x="7084" y="3442"/>
                  </a:cubicBezTo>
                  <a:lnTo>
                    <a:pt x="4033" y="3442"/>
                  </a:lnTo>
                  <a:lnTo>
                    <a:pt x="4470" y="890"/>
                  </a:lnTo>
                  <a:cubicBezTo>
                    <a:pt x="4540" y="363"/>
                    <a:pt x="4097" y="1"/>
                    <a:pt x="3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9"/>
            <p:cNvSpPr/>
            <p:nvPr/>
          </p:nvSpPr>
          <p:spPr>
            <a:xfrm>
              <a:off x="2013175" y="3205275"/>
              <a:ext cx="56000" cy="120700"/>
            </a:xfrm>
            <a:custGeom>
              <a:avLst/>
              <a:gdLst/>
              <a:ahLst/>
              <a:cxnLst/>
              <a:rect l="l" t="t" r="r" b="b"/>
              <a:pathLst>
                <a:path w="2240" h="4828" extrusionOk="0">
                  <a:moveTo>
                    <a:pt x="652" y="1"/>
                  </a:moveTo>
                  <a:cubicBezTo>
                    <a:pt x="295" y="1"/>
                    <a:pt x="1" y="295"/>
                    <a:pt x="1" y="652"/>
                  </a:cubicBezTo>
                  <a:lnTo>
                    <a:pt x="1" y="4176"/>
                  </a:lnTo>
                  <a:cubicBezTo>
                    <a:pt x="1" y="4533"/>
                    <a:pt x="295" y="4827"/>
                    <a:pt x="652" y="4827"/>
                  </a:cubicBezTo>
                  <a:lnTo>
                    <a:pt x="2240" y="4827"/>
                  </a:lnTo>
                  <a:lnTo>
                    <a:pt x="22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9"/>
            <p:cNvSpPr/>
            <p:nvPr/>
          </p:nvSpPr>
          <p:spPr>
            <a:xfrm>
              <a:off x="2007600" y="2929625"/>
              <a:ext cx="403475" cy="402575"/>
            </a:xfrm>
            <a:custGeom>
              <a:avLst/>
              <a:gdLst/>
              <a:ahLst/>
              <a:cxnLst/>
              <a:rect l="l" t="t" r="r" b="b"/>
              <a:pathLst>
                <a:path w="16139" h="16103" extrusionOk="0">
                  <a:moveTo>
                    <a:pt x="10340" y="2507"/>
                  </a:moveTo>
                  <a:cubicBezTo>
                    <a:pt x="11607" y="2507"/>
                    <a:pt x="12633" y="3533"/>
                    <a:pt x="12633" y="4800"/>
                  </a:cubicBezTo>
                  <a:cubicBezTo>
                    <a:pt x="12633" y="5683"/>
                    <a:pt x="12115" y="6495"/>
                    <a:pt x="11312" y="6870"/>
                  </a:cubicBezTo>
                  <a:cubicBezTo>
                    <a:pt x="11116" y="6968"/>
                    <a:pt x="11143" y="7262"/>
                    <a:pt x="11357" y="7325"/>
                  </a:cubicBezTo>
                  <a:cubicBezTo>
                    <a:pt x="12918" y="7753"/>
                    <a:pt x="14033" y="9144"/>
                    <a:pt x="14132" y="10750"/>
                  </a:cubicBezTo>
                  <a:lnTo>
                    <a:pt x="10875" y="10750"/>
                  </a:lnTo>
                  <a:cubicBezTo>
                    <a:pt x="10679" y="10188"/>
                    <a:pt x="10144" y="9805"/>
                    <a:pt x="9546" y="9805"/>
                  </a:cubicBezTo>
                  <a:lnTo>
                    <a:pt x="6754" y="9805"/>
                  </a:lnTo>
                  <a:cubicBezTo>
                    <a:pt x="6754" y="9724"/>
                    <a:pt x="6772" y="9662"/>
                    <a:pt x="6798" y="9599"/>
                  </a:cubicBezTo>
                  <a:cubicBezTo>
                    <a:pt x="7236" y="8484"/>
                    <a:pt x="8181" y="7637"/>
                    <a:pt x="9332" y="7325"/>
                  </a:cubicBezTo>
                  <a:cubicBezTo>
                    <a:pt x="9537" y="7262"/>
                    <a:pt x="9564" y="6968"/>
                    <a:pt x="9368" y="6870"/>
                  </a:cubicBezTo>
                  <a:cubicBezTo>
                    <a:pt x="8565" y="6495"/>
                    <a:pt x="8047" y="5683"/>
                    <a:pt x="8047" y="4800"/>
                  </a:cubicBezTo>
                  <a:cubicBezTo>
                    <a:pt x="8047" y="3533"/>
                    <a:pt x="9073" y="2507"/>
                    <a:pt x="10340" y="2507"/>
                  </a:cubicBezTo>
                  <a:close/>
                  <a:moveTo>
                    <a:pt x="6134" y="6832"/>
                  </a:moveTo>
                  <a:cubicBezTo>
                    <a:pt x="6210" y="6832"/>
                    <a:pt x="6282" y="6846"/>
                    <a:pt x="6343" y="6870"/>
                  </a:cubicBezTo>
                  <a:cubicBezTo>
                    <a:pt x="6540" y="6941"/>
                    <a:pt x="6745" y="7137"/>
                    <a:pt x="6709" y="7449"/>
                  </a:cubicBezTo>
                  <a:lnTo>
                    <a:pt x="6281" y="10001"/>
                  </a:lnTo>
                  <a:cubicBezTo>
                    <a:pt x="6272" y="10161"/>
                    <a:pt x="6343" y="10251"/>
                    <a:pt x="6513" y="10277"/>
                  </a:cubicBezTo>
                  <a:lnTo>
                    <a:pt x="9555" y="10277"/>
                  </a:lnTo>
                  <a:cubicBezTo>
                    <a:pt x="10197" y="10277"/>
                    <a:pt x="10634" y="10911"/>
                    <a:pt x="10411" y="11509"/>
                  </a:cubicBezTo>
                  <a:lnTo>
                    <a:pt x="9100" y="15032"/>
                  </a:lnTo>
                  <a:cubicBezTo>
                    <a:pt x="8966" y="15389"/>
                    <a:pt x="8627" y="15630"/>
                    <a:pt x="8244" y="15630"/>
                  </a:cubicBezTo>
                  <a:lnTo>
                    <a:pt x="2713" y="15630"/>
                  </a:lnTo>
                  <a:lnTo>
                    <a:pt x="2713" y="14925"/>
                  </a:lnTo>
                  <a:cubicBezTo>
                    <a:pt x="2713" y="14774"/>
                    <a:pt x="2594" y="14698"/>
                    <a:pt x="2476" y="14698"/>
                  </a:cubicBezTo>
                  <a:cubicBezTo>
                    <a:pt x="2358" y="14698"/>
                    <a:pt x="2240" y="14774"/>
                    <a:pt x="2240" y="14925"/>
                  </a:cubicBezTo>
                  <a:lnTo>
                    <a:pt x="2240" y="15630"/>
                  </a:lnTo>
                  <a:lnTo>
                    <a:pt x="893" y="15630"/>
                  </a:lnTo>
                  <a:cubicBezTo>
                    <a:pt x="661" y="15630"/>
                    <a:pt x="473" y="15443"/>
                    <a:pt x="473" y="15211"/>
                  </a:cubicBezTo>
                  <a:lnTo>
                    <a:pt x="473" y="11696"/>
                  </a:lnTo>
                  <a:cubicBezTo>
                    <a:pt x="473" y="11464"/>
                    <a:pt x="661" y="11286"/>
                    <a:pt x="893" y="11286"/>
                  </a:cubicBezTo>
                  <a:lnTo>
                    <a:pt x="2240" y="11286"/>
                  </a:lnTo>
                  <a:lnTo>
                    <a:pt x="2240" y="13667"/>
                  </a:lnTo>
                  <a:cubicBezTo>
                    <a:pt x="2240" y="13819"/>
                    <a:pt x="2358" y="13895"/>
                    <a:pt x="2476" y="13895"/>
                  </a:cubicBezTo>
                  <a:cubicBezTo>
                    <a:pt x="2594" y="13895"/>
                    <a:pt x="2713" y="13819"/>
                    <a:pt x="2713" y="13667"/>
                  </a:cubicBezTo>
                  <a:lnTo>
                    <a:pt x="2713" y="11107"/>
                  </a:lnTo>
                  <a:lnTo>
                    <a:pt x="5683" y="7084"/>
                  </a:lnTo>
                  <a:cubicBezTo>
                    <a:pt x="5692" y="7075"/>
                    <a:pt x="5692" y="7075"/>
                    <a:pt x="5692" y="7075"/>
                  </a:cubicBezTo>
                  <a:cubicBezTo>
                    <a:pt x="5806" y="6894"/>
                    <a:pt x="5977" y="6832"/>
                    <a:pt x="6134" y="6832"/>
                  </a:cubicBezTo>
                  <a:close/>
                  <a:moveTo>
                    <a:pt x="5594" y="0"/>
                  </a:moveTo>
                  <a:cubicBezTo>
                    <a:pt x="5032" y="0"/>
                    <a:pt x="4568" y="455"/>
                    <a:pt x="4568" y="1026"/>
                  </a:cubicBezTo>
                  <a:lnTo>
                    <a:pt x="4568" y="7780"/>
                  </a:lnTo>
                  <a:lnTo>
                    <a:pt x="2356" y="10777"/>
                  </a:lnTo>
                  <a:lnTo>
                    <a:pt x="893" y="10777"/>
                  </a:lnTo>
                  <a:cubicBezTo>
                    <a:pt x="402" y="10777"/>
                    <a:pt x="1" y="11178"/>
                    <a:pt x="1" y="11669"/>
                  </a:cubicBezTo>
                  <a:lnTo>
                    <a:pt x="1" y="15211"/>
                  </a:lnTo>
                  <a:cubicBezTo>
                    <a:pt x="1" y="15701"/>
                    <a:pt x="402" y="16103"/>
                    <a:pt x="893" y="16103"/>
                  </a:cubicBezTo>
                  <a:lnTo>
                    <a:pt x="8261" y="16103"/>
                  </a:lnTo>
                  <a:cubicBezTo>
                    <a:pt x="8841" y="16103"/>
                    <a:pt x="9359" y="15737"/>
                    <a:pt x="9564" y="15202"/>
                  </a:cubicBezTo>
                  <a:lnTo>
                    <a:pt x="10875" y="11678"/>
                  </a:lnTo>
                  <a:cubicBezTo>
                    <a:pt x="10929" y="11526"/>
                    <a:pt x="10956" y="11375"/>
                    <a:pt x="10965" y="11214"/>
                  </a:cubicBezTo>
                  <a:lnTo>
                    <a:pt x="15113" y="11214"/>
                  </a:lnTo>
                  <a:cubicBezTo>
                    <a:pt x="15675" y="11214"/>
                    <a:pt x="16139" y="10759"/>
                    <a:pt x="16139" y="10197"/>
                  </a:cubicBezTo>
                  <a:lnTo>
                    <a:pt x="16139" y="3408"/>
                  </a:lnTo>
                  <a:cubicBezTo>
                    <a:pt x="16139" y="3252"/>
                    <a:pt x="16021" y="3174"/>
                    <a:pt x="15902" y="3174"/>
                  </a:cubicBezTo>
                  <a:cubicBezTo>
                    <a:pt x="15784" y="3174"/>
                    <a:pt x="15666" y="3252"/>
                    <a:pt x="15666" y="3408"/>
                  </a:cubicBezTo>
                  <a:lnTo>
                    <a:pt x="15666" y="10599"/>
                  </a:lnTo>
                  <a:cubicBezTo>
                    <a:pt x="15666" y="10679"/>
                    <a:pt x="15595" y="10750"/>
                    <a:pt x="15514" y="10750"/>
                  </a:cubicBezTo>
                  <a:lnTo>
                    <a:pt x="14586" y="10750"/>
                  </a:lnTo>
                  <a:cubicBezTo>
                    <a:pt x="14497" y="9118"/>
                    <a:pt x="13471" y="7681"/>
                    <a:pt x="11973" y="7066"/>
                  </a:cubicBezTo>
                  <a:cubicBezTo>
                    <a:pt x="12668" y="6557"/>
                    <a:pt x="13097" y="5737"/>
                    <a:pt x="13097" y="4853"/>
                  </a:cubicBezTo>
                  <a:cubicBezTo>
                    <a:pt x="13097" y="3337"/>
                    <a:pt x="11866" y="2106"/>
                    <a:pt x="10349" y="2106"/>
                  </a:cubicBezTo>
                  <a:cubicBezTo>
                    <a:pt x="8841" y="2106"/>
                    <a:pt x="7610" y="3337"/>
                    <a:pt x="7610" y="4853"/>
                  </a:cubicBezTo>
                  <a:cubicBezTo>
                    <a:pt x="7610" y="5737"/>
                    <a:pt x="8038" y="6557"/>
                    <a:pt x="8734" y="7066"/>
                  </a:cubicBezTo>
                  <a:cubicBezTo>
                    <a:pt x="8074" y="7342"/>
                    <a:pt x="7485" y="7780"/>
                    <a:pt x="7048" y="8333"/>
                  </a:cubicBezTo>
                  <a:lnTo>
                    <a:pt x="7182" y="7530"/>
                  </a:lnTo>
                  <a:cubicBezTo>
                    <a:pt x="7182" y="7530"/>
                    <a:pt x="7182" y="7521"/>
                    <a:pt x="7182" y="7521"/>
                  </a:cubicBezTo>
                  <a:cubicBezTo>
                    <a:pt x="7244" y="7048"/>
                    <a:pt x="6977" y="6611"/>
                    <a:pt x="6513" y="6432"/>
                  </a:cubicBezTo>
                  <a:cubicBezTo>
                    <a:pt x="6389" y="6386"/>
                    <a:pt x="6263" y="6364"/>
                    <a:pt x="6139" y="6364"/>
                  </a:cubicBezTo>
                  <a:cubicBezTo>
                    <a:pt x="5808" y="6364"/>
                    <a:pt x="5497" y="6524"/>
                    <a:pt x="5309" y="6816"/>
                  </a:cubicBezTo>
                  <a:lnTo>
                    <a:pt x="5041" y="7173"/>
                  </a:lnTo>
                  <a:lnTo>
                    <a:pt x="5041" y="616"/>
                  </a:lnTo>
                  <a:cubicBezTo>
                    <a:pt x="5041" y="536"/>
                    <a:pt x="5112" y="473"/>
                    <a:pt x="5193" y="473"/>
                  </a:cubicBezTo>
                  <a:lnTo>
                    <a:pt x="15113" y="473"/>
                  </a:lnTo>
                  <a:cubicBezTo>
                    <a:pt x="15416" y="473"/>
                    <a:pt x="15666" y="723"/>
                    <a:pt x="15666" y="1026"/>
                  </a:cubicBezTo>
                  <a:lnTo>
                    <a:pt x="15666" y="1945"/>
                  </a:lnTo>
                  <a:cubicBezTo>
                    <a:pt x="15666" y="2088"/>
                    <a:pt x="15773" y="2266"/>
                    <a:pt x="15898" y="2329"/>
                  </a:cubicBezTo>
                  <a:cubicBezTo>
                    <a:pt x="15921" y="2340"/>
                    <a:pt x="15946" y="2346"/>
                    <a:pt x="15970" y="2346"/>
                  </a:cubicBezTo>
                  <a:cubicBezTo>
                    <a:pt x="16057" y="2346"/>
                    <a:pt x="16139" y="2277"/>
                    <a:pt x="16139" y="2186"/>
                  </a:cubicBezTo>
                  <a:lnTo>
                    <a:pt x="16139" y="1026"/>
                  </a:lnTo>
                  <a:cubicBezTo>
                    <a:pt x="16139" y="455"/>
                    <a:pt x="15675" y="0"/>
                    <a:pt x="15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" name="Google Shape;2746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RESUMEN DEL PROGRESO</a:t>
            </a:r>
            <a:endParaRPr/>
          </a:p>
        </p:txBody>
      </p:sp>
      <p:sp>
        <p:nvSpPr>
          <p:cNvPr id="2747" name="Google Shape;2747;p31"/>
          <p:cNvSpPr txBox="1">
            <a:spLocks noGrp="1"/>
          </p:cNvSpPr>
          <p:nvPr>
            <p:ph type="body" idx="1"/>
          </p:nvPr>
        </p:nvSpPr>
        <p:spPr>
          <a:xfrm>
            <a:off x="861300" y="1243050"/>
            <a:ext cx="7421400" cy="3290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urier New"/>
                <a:ea typeface="Courier New"/>
                <a:cs typeface="Courier New"/>
                <a:sym typeface="Courier New"/>
              </a:rPr>
              <a:t>Para esta entrega hemos logrado solucionar el problema sobre cómo insertar las imágenes a nuestro código de bootstrap al igual que cómo insertar más columnas de información sin distorsionar las imágenes al igual que la información que habíamos puesto previamente en el código</a:t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" name="Google Shape;2752;p32"/>
          <p:cNvSpPr/>
          <p:nvPr/>
        </p:nvSpPr>
        <p:spPr>
          <a:xfrm>
            <a:off x="901926" y="3540938"/>
            <a:ext cx="538054" cy="572729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753" name="Google Shape;2753;p32"/>
          <p:cNvSpPr/>
          <p:nvPr/>
        </p:nvSpPr>
        <p:spPr>
          <a:xfrm>
            <a:off x="1629350" y="3183013"/>
            <a:ext cx="2699700" cy="1164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4" name="Google Shape;2754;p32"/>
          <p:cNvSpPr/>
          <p:nvPr/>
        </p:nvSpPr>
        <p:spPr>
          <a:xfrm>
            <a:off x="4839926" y="1768513"/>
            <a:ext cx="538054" cy="572729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755" name="Google Shape;2755;p32"/>
          <p:cNvSpPr/>
          <p:nvPr/>
        </p:nvSpPr>
        <p:spPr>
          <a:xfrm>
            <a:off x="4839926" y="3540938"/>
            <a:ext cx="538054" cy="572729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756" name="Google Shape;2756;p32"/>
          <p:cNvSpPr/>
          <p:nvPr/>
        </p:nvSpPr>
        <p:spPr>
          <a:xfrm>
            <a:off x="5567350" y="1429188"/>
            <a:ext cx="2699700" cy="1164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7" name="Google Shape;2757;p32"/>
          <p:cNvSpPr/>
          <p:nvPr/>
        </p:nvSpPr>
        <p:spPr>
          <a:xfrm>
            <a:off x="5567350" y="3183013"/>
            <a:ext cx="2699700" cy="1164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8" name="Google Shape;2758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TAREAS ASIGNADAS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759" name="Google Shape;2759;p32"/>
          <p:cNvSpPr txBox="1">
            <a:spLocks noGrp="1"/>
          </p:cNvSpPr>
          <p:nvPr>
            <p:ph type="subTitle" idx="1"/>
          </p:nvPr>
        </p:nvSpPr>
        <p:spPr>
          <a:xfrm>
            <a:off x="1795550" y="3208938"/>
            <a:ext cx="23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CODIGO</a:t>
            </a:r>
            <a:endParaRPr/>
          </a:p>
        </p:txBody>
      </p:sp>
      <p:sp>
        <p:nvSpPr>
          <p:cNvPr id="2760" name="Google Shape;2760;p32"/>
          <p:cNvSpPr/>
          <p:nvPr/>
        </p:nvSpPr>
        <p:spPr>
          <a:xfrm>
            <a:off x="1629350" y="1429188"/>
            <a:ext cx="2699700" cy="1164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1" name="Google Shape;2761;p32"/>
          <p:cNvSpPr/>
          <p:nvPr/>
        </p:nvSpPr>
        <p:spPr>
          <a:xfrm>
            <a:off x="901926" y="1768513"/>
            <a:ext cx="538054" cy="572729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762" name="Google Shape;2762;p32"/>
          <p:cNvSpPr txBox="1">
            <a:spLocks noGrp="1"/>
          </p:cNvSpPr>
          <p:nvPr>
            <p:ph type="subTitle" idx="2"/>
          </p:nvPr>
        </p:nvSpPr>
        <p:spPr>
          <a:xfrm>
            <a:off x="1795550" y="3678738"/>
            <a:ext cx="23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 arreglo el código de bootstrap para qué se alineará con nuestro tema</a:t>
            </a:r>
            <a:endParaRPr sz="1500"/>
          </a:p>
        </p:txBody>
      </p:sp>
      <p:sp>
        <p:nvSpPr>
          <p:cNvPr id="2763" name="Google Shape;2763;p32"/>
          <p:cNvSpPr txBox="1">
            <a:spLocks noGrp="1"/>
          </p:cNvSpPr>
          <p:nvPr>
            <p:ph type="title" idx="3"/>
          </p:nvPr>
        </p:nvSpPr>
        <p:spPr>
          <a:xfrm>
            <a:off x="876950" y="3579613"/>
            <a:ext cx="588000" cy="37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764" name="Google Shape;2764;p32"/>
          <p:cNvSpPr txBox="1">
            <a:spLocks noGrp="1"/>
          </p:cNvSpPr>
          <p:nvPr>
            <p:ph type="subTitle" idx="4"/>
          </p:nvPr>
        </p:nvSpPr>
        <p:spPr>
          <a:xfrm>
            <a:off x="5733550" y="3208938"/>
            <a:ext cx="23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JUNTAR TODO</a:t>
            </a:r>
            <a:endParaRPr/>
          </a:p>
        </p:txBody>
      </p:sp>
      <p:sp>
        <p:nvSpPr>
          <p:cNvPr id="2765" name="Google Shape;2765;p32"/>
          <p:cNvSpPr txBox="1">
            <a:spLocks noGrp="1"/>
          </p:cNvSpPr>
          <p:nvPr>
            <p:ph type="subTitle" idx="5"/>
          </p:nvPr>
        </p:nvSpPr>
        <p:spPr>
          <a:xfrm>
            <a:off x="5733550" y="3678738"/>
            <a:ext cx="23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 juntó todo y se arreglaron los problemas que surgieron</a:t>
            </a:r>
            <a:endParaRPr sz="1500"/>
          </a:p>
        </p:txBody>
      </p:sp>
      <p:sp>
        <p:nvSpPr>
          <p:cNvPr id="2766" name="Google Shape;2766;p32"/>
          <p:cNvSpPr txBox="1">
            <a:spLocks noGrp="1"/>
          </p:cNvSpPr>
          <p:nvPr>
            <p:ph type="title" idx="6"/>
          </p:nvPr>
        </p:nvSpPr>
        <p:spPr>
          <a:xfrm>
            <a:off x="4814950" y="3579613"/>
            <a:ext cx="588000" cy="37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767" name="Google Shape;2767;p32"/>
          <p:cNvSpPr txBox="1">
            <a:spLocks noGrp="1"/>
          </p:cNvSpPr>
          <p:nvPr>
            <p:ph type="subTitle" idx="7"/>
          </p:nvPr>
        </p:nvSpPr>
        <p:spPr>
          <a:xfrm>
            <a:off x="1795550" y="1455113"/>
            <a:ext cx="23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INFORMACION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768" name="Google Shape;2768;p32"/>
          <p:cNvSpPr txBox="1">
            <a:spLocks noGrp="1"/>
          </p:cNvSpPr>
          <p:nvPr>
            <p:ph type="subTitle" idx="8"/>
          </p:nvPr>
        </p:nvSpPr>
        <p:spPr>
          <a:xfrm>
            <a:off x="1795550" y="1924913"/>
            <a:ext cx="23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busco la información sobre el tema</a:t>
            </a:r>
            <a:endParaRPr/>
          </a:p>
        </p:txBody>
      </p:sp>
      <p:sp>
        <p:nvSpPr>
          <p:cNvPr id="2769" name="Google Shape;2769;p32"/>
          <p:cNvSpPr txBox="1">
            <a:spLocks noGrp="1"/>
          </p:cNvSpPr>
          <p:nvPr>
            <p:ph type="title" idx="9"/>
          </p:nvPr>
        </p:nvSpPr>
        <p:spPr>
          <a:xfrm>
            <a:off x="876950" y="1825788"/>
            <a:ext cx="588000" cy="37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70" name="Google Shape;2770;p32"/>
          <p:cNvSpPr txBox="1">
            <a:spLocks noGrp="1"/>
          </p:cNvSpPr>
          <p:nvPr>
            <p:ph type="subTitle" idx="13"/>
          </p:nvPr>
        </p:nvSpPr>
        <p:spPr>
          <a:xfrm>
            <a:off x="5733550" y="1455113"/>
            <a:ext cx="23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FOTOS</a:t>
            </a:r>
            <a:endParaRPr/>
          </a:p>
        </p:txBody>
      </p:sp>
      <p:sp>
        <p:nvSpPr>
          <p:cNvPr id="2771" name="Google Shape;2771;p32"/>
          <p:cNvSpPr txBox="1">
            <a:spLocks noGrp="1"/>
          </p:cNvSpPr>
          <p:nvPr>
            <p:ph type="subTitle" idx="14"/>
          </p:nvPr>
        </p:nvSpPr>
        <p:spPr>
          <a:xfrm>
            <a:off x="5733550" y="1924913"/>
            <a:ext cx="23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buscaron las fotos que mejor representaran él tema.</a:t>
            </a:r>
            <a:endParaRPr/>
          </a:p>
        </p:txBody>
      </p:sp>
      <p:sp>
        <p:nvSpPr>
          <p:cNvPr id="2772" name="Google Shape;2772;p32"/>
          <p:cNvSpPr txBox="1">
            <a:spLocks noGrp="1"/>
          </p:cNvSpPr>
          <p:nvPr>
            <p:ph type="title" idx="15"/>
          </p:nvPr>
        </p:nvSpPr>
        <p:spPr>
          <a:xfrm>
            <a:off x="4814950" y="1825788"/>
            <a:ext cx="588000" cy="37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7" name="Google Shape;2777;p33"/>
          <p:cNvSpPr txBox="1">
            <a:spLocks noGrp="1"/>
          </p:cNvSpPr>
          <p:nvPr>
            <p:ph type="title"/>
          </p:nvPr>
        </p:nvSpPr>
        <p:spPr>
          <a:xfrm>
            <a:off x="2323350" y="1758975"/>
            <a:ext cx="4497300" cy="841800"/>
          </a:xfrm>
          <a:prstGeom prst="rect">
            <a:avLst/>
          </a:prstGeom>
        </p:spPr>
        <p:txBody>
          <a:bodyPr spcFirstLastPara="1" wrap="square" lIns="91425" tIns="91425" rIns="91425" bIns="252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PROBLEMA MUNDIAL</a:t>
            </a:r>
            <a:endParaRPr sz="3800"/>
          </a:p>
        </p:txBody>
      </p:sp>
      <p:sp>
        <p:nvSpPr>
          <p:cNvPr id="2778" name="Google Shape;2778;p33"/>
          <p:cNvSpPr txBox="1">
            <a:spLocks noGrp="1"/>
          </p:cNvSpPr>
          <p:nvPr>
            <p:ph type="subTitle" idx="1"/>
          </p:nvPr>
        </p:nvSpPr>
        <p:spPr>
          <a:xfrm>
            <a:off x="2530050" y="2600775"/>
            <a:ext cx="4083900" cy="118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Nosotras elegimos el objetivo 13 ACCIÓN POR EL CLIMA para nuestra obra de arte debido a que este es un problema al cual no hay vuelta atrás.</a:t>
            </a:r>
            <a:endParaRPr/>
          </a:p>
        </p:txBody>
      </p:sp>
      <p:sp>
        <p:nvSpPr>
          <p:cNvPr id="2779" name="Google Shape;2779;p33"/>
          <p:cNvSpPr/>
          <p:nvPr/>
        </p:nvSpPr>
        <p:spPr>
          <a:xfrm>
            <a:off x="1775325" y="3530275"/>
            <a:ext cx="430483" cy="426290"/>
          </a:xfrm>
          <a:custGeom>
            <a:avLst/>
            <a:gdLst/>
            <a:ahLst/>
            <a:cxnLst/>
            <a:rect l="l" t="t" r="r" b="b"/>
            <a:pathLst>
              <a:path w="13040" h="12913" extrusionOk="0">
                <a:moveTo>
                  <a:pt x="12211" y="724"/>
                </a:moveTo>
                <a:cubicBezTo>
                  <a:pt x="11302" y="3780"/>
                  <a:pt x="10942" y="6962"/>
                  <a:pt x="10205" y="10066"/>
                </a:cubicBezTo>
                <a:cubicBezTo>
                  <a:pt x="9374" y="9298"/>
                  <a:pt x="8449" y="8624"/>
                  <a:pt x="7775" y="7714"/>
                </a:cubicBezTo>
                <a:cubicBezTo>
                  <a:pt x="7701" y="7621"/>
                  <a:pt x="7587" y="7561"/>
                  <a:pt x="7474" y="7561"/>
                </a:cubicBezTo>
                <a:cubicBezTo>
                  <a:pt x="7398" y="7561"/>
                  <a:pt x="7321" y="7589"/>
                  <a:pt x="7258" y="7652"/>
                </a:cubicBezTo>
                <a:cubicBezTo>
                  <a:pt x="5879" y="9062"/>
                  <a:pt x="4562" y="10536"/>
                  <a:pt x="3308" y="12072"/>
                </a:cubicBezTo>
                <a:cubicBezTo>
                  <a:pt x="2572" y="11179"/>
                  <a:pt x="1678" y="10442"/>
                  <a:pt x="879" y="9595"/>
                </a:cubicBezTo>
                <a:cubicBezTo>
                  <a:pt x="2117" y="8326"/>
                  <a:pt x="3622" y="7338"/>
                  <a:pt x="4829" y="6022"/>
                </a:cubicBezTo>
                <a:cubicBezTo>
                  <a:pt x="4954" y="5896"/>
                  <a:pt x="4954" y="5692"/>
                  <a:pt x="4829" y="5567"/>
                </a:cubicBezTo>
                <a:cubicBezTo>
                  <a:pt x="3967" y="4658"/>
                  <a:pt x="3120" y="3733"/>
                  <a:pt x="2227" y="2855"/>
                </a:cubicBezTo>
                <a:cubicBezTo>
                  <a:pt x="5597" y="2291"/>
                  <a:pt x="8841" y="1225"/>
                  <a:pt x="12211" y="724"/>
                </a:cubicBezTo>
                <a:close/>
                <a:moveTo>
                  <a:pt x="12701" y="0"/>
                </a:moveTo>
                <a:cubicBezTo>
                  <a:pt x="12690" y="0"/>
                  <a:pt x="12678" y="1"/>
                  <a:pt x="12666" y="3"/>
                </a:cubicBezTo>
                <a:cubicBezTo>
                  <a:pt x="8873" y="504"/>
                  <a:pt x="5236" y="1758"/>
                  <a:pt x="1459" y="2323"/>
                </a:cubicBezTo>
                <a:cubicBezTo>
                  <a:pt x="1208" y="2370"/>
                  <a:pt x="1145" y="2714"/>
                  <a:pt x="1318" y="2871"/>
                </a:cubicBezTo>
                <a:cubicBezTo>
                  <a:pt x="2305" y="3812"/>
                  <a:pt x="3214" y="4815"/>
                  <a:pt x="4155" y="5787"/>
                </a:cubicBezTo>
                <a:cubicBezTo>
                  <a:pt x="2932" y="7040"/>
                  <a:pt x="1474" y="8012"/>
                  <a:pt x="267" y="9282"/>
                </a:cubicBezTo>
                <a:cubicBezTo>
                  <a:pt x="111" y="9376"/>
                  <a:pt x="1" y="9627"/>
                  <a:pt x="173" y="9815"/>
                </a:cubicBezTo>
                <a:cubicBezTo>
                  <a:pt x="1082" y="10818"/>
                  <a:pt x="2211" y="11649"/>
                  <a:pt x="3026" y="12746"/>
                </a:cubicBezTo>
                <a:cubicBezTo>
                  <a:pt x="3093" y="12841"/>
                  <a:pt x="3211" y="12913"/>
                  <a:pt x="3329" y="12913"/>
                </a:cubicBezTo>
                <a:cubicBezTo>
                  <a:pt x="3405" y="12913"/>
                  <a:pt x="3482" y="12883"/>
                  <a:pt x="3543" y="12809"/>
                </a:cubicBezTo>
                <a:cubicBezTo>
                  <a:pt x="4782" y="11273"/>
                  <a:pt x="6098" y="9783"/>
                  <a:pt x="7478" y="8373"/>
                </a:cubicBezTo>
                <a:cubicBezTo>
                  <a:pt x="8277" y="9313"/>
                  <a:pt x="9280" y="10034"/>
                  <a:pt x="10142" y="10912"/>
                </a:cubicBezTo>
                <a:cubicBezTo>
                  <a:pt x="10206" y="10981"/>
                  <a:pt x="10288" y="11012"/>
                  <a:pt x="10370" y="11012"/>
                </a:cubicBezTo>
                <a:cubicBezTo>
                  <a:pt x="10511" y="11012"/>
                  <a:pt x="10651" y="10920"/>
                  <a:pt x="10691" y="10771"/>
                </a:cubicBezTo>
                <a:cubicBezTo>
                  <a:pt x="11584" y="7354"/>
                  <a:pt x="11913" y="3796"/>
                  <a:pt x="12995" y="410"/>
                </a:cubicBezTo>
                <a:cubicBezTo>
                  <a:pt x="13039" y="247"/>
                  <a:pt x="12902" y="0"/>
                  <a:pt x="127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4" name="Google Shape;2784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NUESTRA PIEZA DE ARTE</a:t>
            </a:r>
            <a:endParaRPr/>
          </a:p>
        </p:txBody>
      </p:sp>
      <p:sp>
        <p:nvSpPr>
          <p:cNvPr id="2785" name="Google Shape;2785;p34"/>
          <p:cNvSpPr txBox="1">
            <a:spLocks noGrp="1"/>
          </p:cNvSpPr>
          <p:nvPr>
            <p:ph type="subTitle" idx="1"/>
          </p:nvPr>
        </p:nvSpPr>
        <p:spPr>
          <a:xfrm>
            <a:off x="982575" y="2005050"/>
            <a:ext cx="3254100" cy="17664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Este es un screenshot de nuestra obra de arte</a:t>
            </a:r>
            <a:endParaRPr/>
          </a:p>
        </p:txBody>
      </p:sp>
      <p:grpSp>
        <p:nvGrpSpPr>
          <p:cNvPr id="2786" name="Google Shape;2786;p34"/>
          <p:cNvGrpSpPr/>
          <p:nvPr/>
        </p:nvGrpSpPr>
        <p:grpSpPr>
          <a:xfrm>
            <a:off x="4845410" y="1603986"/>
            <a:ext cx="3372430" cy="2568537"/>
            <a:chOff x="4685010" y="1603986"/>
            <a:chExt cx="3372430" cy="2568537"/>
          </a:xfrm>
        </p:grpSpPr>
        <p:sp>
          <p:nvSpPr>
            <p:cNvPr id="2787" name="Google Shape;2787;p34"/>
            <p:cNvSpPr/>
            <p:nvPr/>
          </p:nvSpPr>
          <p:spPr>
            <a:xfrm>
              <a:off x="5793973" y="3737585"/>
              <a:ext cx="1151628" cy="43493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88" name="Google Shape;2788;p34"/>
            <p:cNvSpPr/>
            <p:nvPr/>
          </p:nvSpPr>
          <p:spPr>
            <a:xfrm>
              <a:off x="4685010" y="1603986"/>
              <a:ext cx="3372430" cy="2133650"/>
            </a:xfrm>
            <a:prstGeom prst="roundRect">
              <a:avLst>
                <a:gd name="adj" fmla="val 3857"/>
              </a:avLst>
            </a:prstGeom>
            <a:solidFill>
              <a:schemeClr val="accent4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4"/>
            <p:cNvSpPr/>
            <p:nvPr/>
          </p:nvSpPr>
          <p:spPr>
            <a:xfrm>
              <a:off x="4707939" y="1627229"/>
              <a:ext cx="3326642" cy="2087108"/>
            </a:xfrm>
            <a:prstGeom prst="roundRect">
              <a:avLst>
                <a:gd name="adj" fmla="val 328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4"/>
            <p:cNvSpPr/>
            <p:nvPr/>
          </p:nvSpPr>
          <p:spPr>
            <a:xfrm>
              <a:off x="4800860" y="1711722"/>
              <a:ext cx="3143492" cy="1916788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91" name="Google Shape;2791;p34"/>
            <p:cNvCxnSpPr/>
            <p:nvPr/>
          </p:nvCxnSpPr>
          <p:spPr>
            <a:xfrm>
              <a:off x="5806419" y="4131362"/>
              <a:ext cx="1134877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92" name="Google Shape;2792;p34"/>
          <p:cNvPicPr preferRelativeResize="0"/>
          <p:nvPr/>
        </p:nvPicPr>
        <p:blipFill rotWithShape="1">
          <a:blip r:embed="rId3">
            <a:alphaModFix/>
          </a:blip>
          <a:srcRect l="6255" r="6255"/>
          <a:stretch/>
        </p:blipFill>
        <p:spPr>
          <a:xfrm>
            <a:off x="4967579" y="1716420"/>
            <a:ext cx="3136456" cy="1910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7" name="Google Shape;2797;p35"/>
          <p:cNvSpPr/>
          <p:nvPr/>
        </p:nvSpPr>
        <p:spPr>
          <a:xfrm flipH="1">
            <a:off x="3661536" y="1923933"/>
            <a:ext cx="1820815" cy="1938159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798" name="Google Shape;2798;p35"/>
          <p:cNvSpPr/>
          <p:nvPr/>
        </p:nvSpPr>
        <p:spPr>
          <a:xfrm>
            <a:off x="851450" y="1486163"/>
            <a:ext cx="1699200" cy="11730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9" name="Google Shape;2799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CODIGO</a:t>
            </a:r>
            <a:endParaRPr/>
          </a:p>
        </p:txBody>
      </p:sp>
      <p:grpSp>
        <p:nvGrpSpPr>
          <p:cNvPr id="2800" name="Google Shape;2800;p35"/>
          <p:cNvGrpSpPr/>
          <p:nvPr/>
        </p:nvGrpSpPr>
        <p:grpSpPr>
          <a:xfrm>
            <a:off x="3574242" y="2182331"/>
            <a:ext cx="1994845" cy="1421383"/>
            <a:chOff x="4012428" y="2122726"/>
            <a:chExt cx="1119128" cy="797410"/>
          </a:xfrm>
        </p:grpSpPr>
        <p:sp>
          <p:nvSpPr>
            <p:cNvPr id="2801" name="Google Shape;2801;p35"/>
            <p:cNvSpPr/>
            <p:nvPr/>
          </p:nvSpPr>
          <p:spPr>
            <a:xfrm>
              <a:off x="4159450" y="2127475"/>
              <a:ext cx="803450" cy="573625"/>
            </a:xfrm>
            <a:custGeom>
              <a:avLst/>
              <a:gdLst/>
              <a:ahLst/>
              <a:cxnLst/>
              <a:rect l="l" t="t" r="r" b="b"/>
              <a:pathLst>
                <a:path w="32138" h="22945" extrusionOk="0">
                  <a:moveTo>
                    <a:pt x="356" y="22945"/>
                  </a:moveTo>
                  <a:lnTo>
                    <a:pt x="0" y="0"/>
                  </a:lnTo>
                  <a:lnTo>
                    <a:pt x="31639" y="0"/>
                  </a:lnTo>
                  <a:lnTo>
                    <a:pt x="31781" y="1068"/>
                  </a:lnTo>
                  <a:lnTo>
                    <a:pt x="32138" y="7411"/>
                  </a:lnTo>
                  <a:lnTo>
                    <a:pt x="31568" y="227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802" name="Google Shape;2802;p35"/>
            <p:cNvSpPr/>
            <p:nvPr/>
          </p:nvSpPr>
          <p:spPr>
            <a:xfrm>
              <a:off x="4207550" y="2175925"/>
              <a:ext cx="694775" cy="482775"/>
            </a:xfrm>
            <a:custGeom>
              <a:avLst/>
              <a:gdLst/>
              <a:ahLst/>
              <a:cxnLst/>
              <a:rect l="l" t="t" r="r" b="b"/>
              <a:pathLst>
                <a:path w="27791" h="19311" extrusionOk="0">
                  <a:moveTo>
                    <a:pt x="0" y="285"/>
                  </a:moveTo>
                  <a:lnTo>
                    <a:pt x="285" y="19311"/>
                  </a:lnTo>
                  <a:lnTo>
                    <a:pt x="27648" y="19026"/>
                  </a:lnTo>
                  <a:lnTo>
                    <a:pt x="27791" y="285"/>
                  </a:lnTo>
                  <a:lnTo>
                    <a:pt x="18313" y="0"/>
                  </a:lnTo>
                  <a:lnTo>
                    <a:pt x="3990" y="2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2803" name="Google Shape;2803;p35"/>
            <p:cNvSpPr/>
            <p:nvPr/>
          </p:nvSpPr>
          <p:spPr>
            <a:xfrm>
              <a:off x="4260975" y="2229375"/>
              <a:ext cx="586125" cy="105100"/>
            </a:xfrm>
            <a:custGeom>
              <a:avLst/>
              <a:gdLst/>
              <a:ahLst/>
              <a:cxnLst/>
              <a:rect l="l" t="t" r="r" b="b"/>
              <a:pathLst>
                <a:path w="23445" h="4204" extrusionOk="0">
                  <a:moveTo>
                    <a:pt x="0" y="4204"/>
                  </a:moveTo>
                  <a:lnTo>
                    <a:pt x="0" y="285"/>
                  </a:lnTo>
                  <a:lnTo>
                    <a:pt x="10191" y="0"/>
                  </a:lnTo>
                  <a:lnTo>
                    <a:pt x="15749" y="71"/>
                  </a:lnTo>
                  <a:lnTo>
                    <a:pt x="23445" y="285"/>
                  </a:lnTo>
                  <a:lnTo>
                    <a:pt x="23374" y="3848"/>
                  </a:lnTo>
                  <a:lnTo>
                    <a:pt x="8480" y="37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804" name="Google Shape;2804;p35"/>
            <p:cNvSpPr/>
            <p:nvPr/>
          </p:nvSpPr>
          <p:spPr>
            <a:xfrm>
              <a:off x="4273450" y="2364750"/>
              <a:ext cx="176375" cy="258325"/>
            </a:xfrm>
            <a:custGeom>
              <a:avLst/>
              <a:gdLst/>
              <a:ahLst/>
              <a:cxnLst/>
              <a:rect l="l" t="t" r="r" b="b"/>
              <a:pathLst>
                <a:path w="7055" h="10333" extrusionOk="0">
                  <a:moveTo>
                    <a:pt x="143" y="10333"/>
                  </a:moveTo>
                  <a:lnTo>
                    <a:pt x="3207" y="9905"/>
                  </a:lnTo>
                  <a:lnTo>
                    <a:pt x="6841" y="10119"/>
                  </a:lnTo>
                  <a:lnTo>
                    <a:pt x="7055" y="9335"/>
                  </a:lnTo>
                  <a:lnTo>
                    <a:pt x="6556" y="72"/>
                  </a:lnTo>
                  <a:lnTo>
                    <a:pt x="4775" y="0"/>
                  </a:lnTo>
                  <a:lnTo>
                    <a:pt x="0" y="143"/>
                  </a:lnTo>
                  <a:lnTo>
                    <a:pt x="0" y="52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805" name="Google Shape;2805;p35"/>
            <p:cNvSpPr/>
            <p:nvPr/>
          </p:nvSpPr>
          <p:spPr>
            <a:xfrm>
              <a:off x="4473000" y="2364750"/>
              <a:ext cx="176375" cy="258325"/>
            </a:xfrm>
            <a:custGeom>
              <a:avLst/>
              <a:gdLst/>
              <a:ahLst/>
              <a:cxnLst/>
              <a:rect l="l" t="t" r="r" b="b"/>
              <a:pathLst>
                <a:path w="7055" h="10333" extrusionOk="0">
                  <a:moveTo>
                    <a:pt x="143" y="10333"/>
                  </a:moveTo>
                  <a:lnTo>
                    <a:pt x="3420" y="10262"/>
                  </a:lnTo>
                  <a:lnTo>
                    <a:pt x="6841" y="10119"/>
                  </a:lnTo>
                  <a:lnTo>
                    <a:pt x="7055" y="9335"/>
                  </a:lnTo>
                  <a:lnTo>
                    <a:pt x="6556" y="72"/>
                  </a:lnTo>
                  <a:lnTo>
                    <a:pt x="4775" y="0"/>
                  </a:lnTo>
                  <a:lnTo>
                    <a:pt x="0" y="143"/>
                  </a:lnTo>
                  <a:lnTo>
                    <a:pt x="0" y="52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806" name="Google Shape;2806;p35"/>
            <p:cNvSpPr/>
            <p:nvPr/>
          </p:nvSpPr>
          <p:spPr>
            <a:xfrm>
              <a:off x="4672550" y="2364750"/>
              <a:ext cx="176375" cy="252975"/>
            </a:xfrm>
            <a:custGeom>
              <a:avLst/>
              <a:gdLst/>
              <a:ahLst/>
              <a:cxnLst/>
              <a:rect l="l" t="t" r="r" b="b"/>
              <a:pathLst>
                <a:path w="7055" h="10119" extrusionOk="0">
                  <a:moveTo>
                    <a:pt x="212" y="10048"/>
                  </a:moveTo>
                  <a:lnTo>
                    <a:pt x="3490" y="9977"/>
                  </a:lnTo>
                  <a:lnTo>
                    <a:pt x="6841" y="10119"/>
                  </a:lnTo>
                  <a:lnTo>
                    <a:pt x="7055" y="9335"/>
                  </a:lnTo>
                  <a:lnTo>
                    <a:pt x="6556" y="72"/>
                  </a:lnTo>
                  <a:lnTo>
                    <a:pt x="4775" y="0"/>
                  </a:lnTo>
                  <a:lnTo>
                    <a:pt x="0" y="143"/>
                  </a:lnTo>
                  <a:lnTo>
                    <a:pt x="0" y="52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807" name="Google Shape;2807;p35"/>
            <p:cNvSpPr/>
            <p:nvPr/>
          </p:nvSpPr>
          <p:spPr>
            <a:xfrm>
              <a:off x="4022275" y="2692550"/>
              <a:ext cx="1102725" cy="167475"/>
            </a:xfrm>
            <a:custGeom>
              <a:avLst/>
              <a:gdLst/>
              <a:ahLst/>
              <a:cxnLst/>
              <a:rect l="l" t="t" r="r" b="b"/>
              <a:pathLst>
                <a:path w="44109" h="6699" extrusionOk="0">
                  <a:moveTo>
                    <a:pt x="0" y="6627"/>
                  </a:moveTo>
                  <a:lnTo>
                    <a:pt x="1924" y="3848"/>
                  </a:lnTo>
                  <a:lnTo>
                    <a:pt x="4845" y="1212"/>
                  </a:lnTo>
                  <a:lnTo>
                    <a:pt x="5772" y="356"/>
                  </a:lnTo>
                  <a:lnTo>
                    <a:pt x="18741" y="428"/>
                  </a:lnTo>
                  <a:lnTo>
                    <a:pt x="27933" y="285"/>
                  </a:lnTo>
                  <a:lnTo>
                    <a:pt x="37055" y="0"/>
                  </a:lnTo>
                  <a:lnTo>
                    <a:pt x="44109" y="6200"/>
                  </a:lnTo>
                  <a:lnTo>
                    <a:pt x="37482" y="6129"/>
                  </a:lnTo>
                  <a:lnTo>
                    <a:pt x="32138" y="6556"/>
                  </a:lnTo>
                  <a:lnTo>
                    <a:pt x="27150" y="6699"/>
                  </a:lnTo>
                  <a:lnTo>
                    <a:pt x="20594" y="6556"/>
                  </a:lnTo>
                  <a:lnTo>
                    <a:pt x="14465" y="6414"/>
                  </a:lnTo>
                  <a:lnTo>
                    <a:pt x="9762" y="6200"/>
                  </a:lnTo>
                  <a:lnTo>
                    <a:pt x="2992" y="62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808" name="Google Shape;2808;p35"/>
            <p:cNvSpPr/>
            <p:nvPr/>
          </p:nvSpPr>
          <p:spPr>
            <a:xfrm>
              <a:off x="4016925" y="2845775"/>
              <a:ext cx="1109875" cy="71250"/>
            </a:xfrm>
            <a:custGeom>
              <a:avLst/>
              <a:gdLst/>
              <a:ahLst/>
              <a:cxnLst/>
              <a:rect l="l" t="t" r="r" b="b"/>
              <a:pathLst>
                <a:path w="44395" h="2850" extrusionOk="0">
                  <a:moveTo>
                    <a:pt x="0" y="2565"/>
                  </a:moveTo>
                  <a:lnTo>
                    <a:pt x="214" y="356"/>
                  </a:lnTo>
                  <a:lnTo>
                    <a:pt x="2850" y="142"/>
                  </a:lnTo>
                  <a:lnTo>
                    <a:pt x="9762" y="0"/>
                  </a:lnTo>
                  <a:lnTo>
                    <a:pt x="17316" y="285"/>
                  </a:lnTo>
                  <a:lnTo>
                    <a:pt x="24086" y="498"/>
                  </a:lnTo>
                  <a:lnTo>
                    <a:pt x="30499" y="498"/>
                  </a:lnTo>
                  <a:lnTo>
                    <a:pt x="35558" y="213"/>
                  </a:lnTo>
                  <a:lnTo>
                    <a:pt x="40048" y="0"/>
                  </a:lnTo>
                  <a:lnTo>
                    <a:pt x="44323" y="142"/>
                  </a:lnTo>
                  <a:lnTo>
                    <a:pt x="44395" y="1852"/>
                  </a:lnTo>
                  <a:lnTo>
                    <a:pt x="37910" y="2565"/>
                  </a:lnTo>
                  <a:lnTo>
                    <a:pt x="33848" y="2850"/>
                  </a:lnTo>
                  <a:lnTo>
                    <a:pt x="27292" y="2636"/>
                  </a:lnTo>
                  <a:lnTo>
                    <a:pt x="20238" y="2565"/>
                  </a:lnTo>
                  <a:lnTo>
                    <a:pt x="8765" y="2422"/>
                  </a:lnTo>
                  <a:lnTo>
                    <a:pt x="1354" y="24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2809" name="Google Shape;2809;p35"/>
            <p:cNvGrpSpPr/>
            <p:nvPr/>
          </p:nvGrpSpPr>
          <p:grpSpPr>
            <a:xfrm>
              <a:off x="4012428" y="2122726"/>
              <a:ext cx="1119128" cy="797410"/>
              <a:chOff x="2903025" y="2176625"/>
              <a:chExt cx="1869575" cy="1332125"/>
            </a:xfrm>
          </p:grpSpPr>
          <p:sp>
            <p:nvSpPr>
              <p:cNvPr id="2810" name="Google Shape;2810;p35"/>
              <p:cNvSpPr/>
              <p:nvPr/>
            </p:nvSpPr>
            <p:spPr>
              <a:xfrm>
                <a:off x="3221225" y="2258600"/>
                <a:ext cx="1173250" cy="814150"/>
              </a:xfrm>
              <a:custGeom>
                <a:avLst/>
                <a:gdLst/>
                <a:ahLst/>
                <a:cxnLst/>
                <a:rect l="l" t="t" r="r" b="b"/>
                <a:pathLst>
                  <a:path w="46930" h="32566" extrusionOk="0">
                    <a:moveTo>
                      <a:pt x="30399" y="659"/>
                    </a:moveTo>
                    <a:cubicBezTo>
                      <a:pt x="35696" y="659"/>
                      <a:pt x="40992" y="748"/>
                      <a:pt x="46287" y="1032"/>
                    </a:cubicBezTo>
                    <a:cubicBezTo>
                      <a:pt x="46271" y="11283"/>
                      <a:pt x="46004" y="21534"/>
                      <a:pt x="46114" y="31801"/>
                    </a:cubicBezTo>
                    <a:cubicBezTo>
                      <a:pt x="40818" y="31890"/>
                      <a:pt x="35523" y="31916"/>
                      <a:pt x="30230" y="31916"/>
                    </a:cubicBezTo>
                    <a:cubicBezTo>
                      <a:pt x="22733" y="31916"/>
                      <a:pt x="15238" y="31864"/>
                      <a:pt x="7744" y="31864"/>
                    </a:cubicBezTo>
                    <a:cubicBezTo>
                      <a:pt x="5560" y="31864"/>
                      <a:pt x="3376" y="31868"/>
                      <a:pt x="1192" y="31879"/>
                    </a:cubicBezTo>
                    <a:cubicBezTo>
                      <a:pt x="925" y="21566"/>
                      <a:pt x="706" y="11252"/>
                      <a:pt x="659" y="923"/>
                    </a:cubicBezTo>
                    <a:lnTo>
                      <a:pt x="659" y="923"/>
                    </a:lnTo>
                    <a:cubicBezTo>
                      <a:pt x="1402" y="926"/>
                      <a:pt x="2145" y="928"/>
                      <a:pt x="2887" y="928"/>
                    </a:cubicBezTo>
                    <a:cubicBezTo>
                      <a:pt x="12055" y="928"/>
                      <a:pt x="21228" y="659"/>
                      <a:pt x="30399" y="659"/>
                    </a:cubicBezTo>
                    <a:close/>
                    <a:moveTo>
                      <a:pt x="30451" y="1"/>
                    </a:moveTo>
                    <a:cubicBezTo>
                      <a:pt x="21100" y="1"/>
                      <a:pt x="11743" y="284"/>
                      <a:pt x="2391" y="284"/>
                    </a:cubicBezTo>
                    <a:cubicBezTo>
                      <a:pt x="1792" y="284"/>
                      <a:pt x="1194" y="282"/>
                      <a:pt x="596" y="280"/>
                    </a:cubicBezTo>
                    <a:cubicBezTo>
                      <a:pt x="535" y="195"/>
                      <a:pt x="431" y="152"/>
                      <a:pt x="327" y="152"/>
                    </a:cubicBezTo>
                    <a:cubicBezTo>
                      <a:pt x="164" y="152"/>
                      <a:pt x="0" y="257"/>
                      <a:pt x="0" y="468"/>
                    </a:cubicBezTo>
                    <a:cubicBezTo>
                      <a:pt x="47" y="10986"/>
                      <a:pt x="267" y="21487"/>
                      <a:pt x="533" y="31989"/>
                    </a:cubicBezTo>
                    <a:cubicBezTo>
                      <a:pt x="533" y="32005"/>
                      <a:pt x="533" y="32020"/>
                      <a:pt x="549" y="32020"/>
                    </a:cubicBezTo>
                    <a:cubicBezTo>
                      <a:pt x="424" y="32224"/>
                      <a:pt x="518" y="32538"/>
                      <a:pt x="800" y="32538"/>
                    </a:cubicBezTo>
                    <a:cubicBezTo>
                      <a:pt x="3274" y="32522"/>
                      <a:pt x="5749" y="32517"/>
                      <a:pt x="8223" y="32517"/>
                    </a:cubicBezTo>
                    <a:cubicBezTo>
                      <a:pt x="15481" y="32517"/>
                      <a:pt x="22739" y="32566"/>
                      <a:pt x="29996" y="32566"/>
                    </a:cubicBezTo>
                    <a:cubicBezTo>
                      <a:pt x="35390" y="32566"/>
                      <a:pt x="40783" y="32539"/>
                      <a:pt x="46177" y="32444"/>
                    </a:cubicBezTo>
                    <a:cubicBezTo>
                      <a:pt x="46365" y="32444"/>
                      <a:pt x="46459" y="32318"/>
                      <a:pt x="46490" y="32162"/>
                    </a:cubicBezTo>
                    <a:cubicBezTo>
                      <a:pt x="46631" y="32146"/>
                      <a:pt x="46773" y="32052"/>
                      <a:pt x="46757" y="31848"/>
                    </a:cubicBezTo>
                    <a:cubicBezTo>
                      <a:pt x="46663" y="21409"/>
                      <a:pt x="46929" y="10954"/>
                      <a:pt x="46929" y="515"/>
                    </a:cubicBezTo>
                    <a:cubicBezTo>
                      <a:pt x="46929" y="300"/>
                      <a:pt x="46765" y="193"/>
                      <a:pt x="46602" y="193"/>
                    </a:cubicBezTo>
                    <a:cubicBezTo>
                      <a:pt x="46479" y="193"/>
                      <a:pt x="46356" y="253"/>
                      <a:pt x="46302" y="374"/>
                    </a:cubicBezTo>
                    <a:cubicBezTo>
                      <a:pt x="41022" y="91"/>
                      <a:pt x="35737" y="1"/>
                      <a:pt x="304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5"/>
              <p:cNvSpPr/>
              <p:nvPr/>
            </p:nvSpPr>
            <p:spPr>
              <a:xfrm>
                <a:off x="2903025" y="2176625"/>
                <a:ext cx="1869575" cy="1332125"/>
              </a:xfrm>
              <a:custGeom>
                <a:avLst/>
                <a:gdLst/>
                <a:ahLst/>
                <a:cxnLst/>
                <a:rect l="l" t="t" r="r" b="b"/>
                <a:pathLst>
                  <a:path w="74783" h="53285" extrusionOk="0">
                    <a:moveTo>
                      <a:pt x="62447" y="659"/>
                    </a:moveTo>
                    <a:cubicBezTo>
                      <a:pt x="62902" y="6600"/>
                      <a:pt x="63090" y="12540"/>
                      <a:pt x="62965" y="18497"/>
                    </a:cubicBezTo>
                    <a:cubicBezTo>
                      <a:pt x="62839" y="24923"/>
                      <a:pt x="62447" y="31334"/>
                      <a:pt x="62244" y="37760"/>
                    </a:cubicBezTo>
                    <a:cubicBezTo>
                      <a:pt x="50184" y="38267"/>
                      <a:pt x="38116" y="38526"/>
                      <a:pt x="26046" y="38526"/>
                    </a:cubicBezTo>
                    <a:cubicBezTo>
                      <a:pt x="20954" y="38526"/>
                      <a:pt x="15862" y="38480"/>
                      <a:pt x="10769" y="38387"/>
                    </a:cubicBezTo>
                    <a:cubicBezTo>
                      <a:pt x="10377" y="25911"/>
                      <a:pt x="10126" y="13449"/>
                      <a:pt x="10158" y="957"/>
                    </a:cubicBezTo>
                    <a:cubicBezTo>
                      <a:pt x="10158" y="863"/>
                      <a:pt x="10126" y="800"/>
                      <a:pt x="10079" y="738"/>
                    </a:cubicBezTo>
                    <a:cubicBezTo>
                      <a:pt x="27541" y="706"/>
                      <a:pt x="44986" y="691"/>
                      <a:pt x="62447" y="659"/>
                    </a:cubicBezTo>
                    <a:close/>
                    <a:moveTo>
                      <a:pt x="30522" y="46104"/>
                    </a:moveTo>
                    <a:cubicBezTo>
                      <a:pt x="31087" y="46104"/>
                      <a:pt x="31726" y="46234"/>
                      <a:pt x="32243" y="46271"/>
                    </a:cubicBezTo>
                    <a:cubicBezTo>
                      <a:pt x="33873" y="46350"/>
                      <a:pt x="35519" y="46428"/>
                      <a:pt x="37149" y="46475"/>
                    </a:cubicBezTo>
                    <a:cubicBezTo>
                      <a:pt x="38701" y="46522"/>
                      <a:pt x="40252" y="46538"/>
                      <a:pt x="41789" y="46554"/>
                    </a:cubicBezTo>
                    <a:cubicBezTo>
                      <a:pt x="42205" y="46554"/>
                      <a:pt x="42651" y="46519"/>
                      <a:pt x="43093" y="46519"/>
                    </a:cubicBezTo>
                    <a:cubicBezTo>
                      <a:pt x="43801" y="46519"/>
                      <a:pt x="44499" y="46608"/>
                      <a:pt x="45049" y="47071"/>
                    </a:cubicBezTo>
                    <a:cubicBezTo>
                      <a:pt x="45613" y="47557"/>
                      <a:pt x="46068" y="48278"/>
                      <a:pt x="46554" y="48826"/>
                    </a:cubicBezTo>
                    <a:cubicBezTo>
                      <a:pt x="46569" y="48842"/>
                      <a:pt x="46585" y="48858"/>
                      <a:pt x="46601" y="48873"/>
                    </a:cubicBezTo>
                    <a:lnTo>
                      <a:pt x="45644" y="48873"/>
                    </a:lnTo>
                    <a:cubicBezTo>
                      <a:pt x="39751" y="48858"/>
                      <a:pt x="33873" y="48623"/>
                      <a:pt x="27979" y="48419"/>
                    </a:cubicBezTo>
                    <a:cubicBezTo>
                      <a:pt x="28481" y="47651"/>
                      <a:pt x="29155" y="46287"/>
                      <a:pt x="30127" y="46130"/>
                    </a:cubicBezTo>
                    <a:cubicBezTo>
                      <a:pt x="30252" y="46112"/>
                      <a:pt x="30385" y="46104"/>
                      <a:pt x="30522" y="46104"/>
                    </a:cubicBezTo>
                    <a:close/>
                    <a:moveTo>
                      <a:pt x="62447" y="38403"/>
                    </a:moveTo>
                    <a:cubicBezTo>
                      <a:pt x="62463" y="38403"/>
                      <a:pt x="62479" y="38403"/>
                      <a:pt x="62494" y="38419"/>
                    </a:cubicBezTo>
                    <a:lnTo>
                      <a:pt x="62510" y="38419"/>
                    </a:lnTo>
                    <a:cubicBezTo>
                      <a:pt x="64516" y="40503"/>
                      <a:pt x="66773" y="42384"/>
                      <a:pt x="68952" y="44281"/>
                    </a:cubicBezTo>
                    <a:cubicBezTo>
                      <a:pt x="70065" y="45253"/>
                      <a:pt x="71178" y="46209"/>
                      <a:pt x="72259" y="47181"/>
                    </a:cubicBezTo>
                    <a:cubicBezTo>
                      <a:pt x="72604" y="47478"/>
                      <a:pt x="72965" y="47776"/>
                      <a:pt x="73294" y="48090"/>
                    </a:cubicBezTo>
                    <a:cubicBezTo>
                      <a:pt x="71931" y="48026"/>
                      <a:pt x="70567" y="47999"/>
                      <a:pt x="69202" y="47999"/>
                    </a:cubicBezTo>
                    <a:cubicBezTo>
                      <a:pt x="61796" y="47999"/>
                      <a:pt x="54373" y="48794"/>
                      <a:pt x="46961" y="48873"/>
                    </a:cubicBezTo>
                    <a:cubicBezTo>
                      <a:pt x="47102" y="48764"/>
                      <a:pt x="47165" y="48544"/>
                      <a:pt x="47008" y="48372"/>
                    </a:cubicBezTo>
                    <a:cubicBezTo>
                      <a:pt x="46459" y="47729"/>
                      <a:pt x="45864" y="46773"/>
                      <a:pt x="45174" y="46271"/>
                    </a:cubicBezTo>
                    <a:cubicBezTo>
                      <a:pt x="44672" y="45918"/>
                      <a:pt x="44192" y="45895"/>
                      <a:pt x="43615" y="45895"/>
                    </a:cubicBezTo>
                    <a:cubicBezTo>
                      <a:pt x="43526" y="45895"/>
                      <a:pt x="43434" y="45895"/>
                      <a:pt x="43340" y="45895"/>
                    </a:cubicBezTo>
                    <a:cubicBezTo>
                      <a:pt x="41099" y="45895"/>
                      <a:pt x="38873" y="45880"/>
                      <a:pt x="36632" y="45801"/>
                    </a:cubicBezTo>
                    <a:cubicBezTo>
                      <a:pt x="34821" y="45748"/>
                      <a:pt x="32920" y="45457"/>
                      <a:pt x="31092" y="45457"/>
                    </a:cubicBezTo>
                    <a:cubicBezTo>
                      <a:pt x="30768" y="45457"/>
                      <a:pt x="30446" y="45466"/>
                      <a:pt x="30127" y="45488"/>
                    </a:cubicBezTo>
                    <a:cubicBezTo>
                      <a:pt x="28685" y="45582"/>
                      <a:pt x="28089" y="47102"/>
                      <a:pt x="27368" y="48168"/>
                    </a:cubicBezTo>
                    <a:cubicBezTo>
                      <a:pt x="27305" y="48246"/>
                      <a:pt x="27305" y="48325"/>
                      <a:pt x="27321" y="48388"/>
                    </a:cubicBezTo>
                    <a:cubicBezTo>
                      <a:pt x="23794" y="48278"/>
                      <a:pt x="20283" y="48152"/>
                      <a:pt x="16757" y="48105"/>
                    </a:cubicBezTo>
                    <a:cubicBezTo>
                      <a:pt x="15722" y="48093"/>
                      <a:pt x="14687" y="48086"/>
                      <a:pt x="13651" y="48086"/>
                    </a:cubicBezTo>
                    <a:cubicBezTo>
                      <a:pt x="9556" y="48086"/>
                      <a:pt x="5455" y="48194"/>
                      <a:pt x="1364" y="48482"/>
                    </a:cubicBezTo>
                    <a:cubicBezTo>
                      <a:pt x="3794" y="44782"/>
                      <a:pt x="7070" y="41883"/>
                      <a:pt x="10409" y="39014"/>
                    </a:cubicBezTo>
                    <a:cubicBezTo>
                      <a:pt x="10440" y="39030"/>
                      <a:pt x="10487" y="39030"/>
                      <a:pt x="10534" y="39046"/>
                    </a:cubicBezTo>
                    <a:cubicBezTo>
                      <a:pt x="15641" y="39138"/>
                      <a:pt x="20748" y="39184"/>
                      <a:pt x="25855" y="39184"/>
                    </a:cubicBezTo>
                    <a:cubicBezTo>
                      <a:pt x="38036" y="39184"/>
                      <a:pt x="50214" y="38922"/>
                      <a:pt x="62385" y="38403"/>
                    </a:cubicBezTo>
                    <a:close/>
                    <a:moveTo>
                      <a:pt x="69855" y="48671"/>
                    </a:moveTo>
                    <a:cubicBezTo>
                      <a:pt x="71221" y="48671"/>
                      <a:pt x="72586" y="48703"/>
                      <a:pt x="73952" y="48779"/>
                    </a:cubicBezTo>
                    <a:cubicBezTo>
                      <a:pt x="73984" y="48795"/>
                      <a:pt x="73999" y="48826"/>
                      <a:pt x="74015" y="48842"/>
                    </a:cubicBezTo>
                    <a:lnTo>
                      <a:pt x="74015" y="51036"/>
                    </a:lnTo>
                    <a:cubicBezTo>
                      <a:pt x="67719" y="51866"/>
                      <a:pt x="61506" y="52577"/>
                      <a:pt x="55181" y="52577"/>
                    </a:cubicBezTo>
                    <a:cubicBezTo>
                      <a:pt x="54215" y="52577"/>
                      <a:pt x="53247" y="52561"/>
                      <a:pt x="52275" y="52526"/>
                    </a:cubicBezTo>
                    <a:cubicBezTo>
                      <a:pt x="49375" y="52431"/>
                      <a:pt x="46475" y="52416"/>
                      <a:pt x="43575" y="52384"/>
                    </a:cubicBezTo>
                    <a:cubicBezTo>
                      <a:pt x="33371" y="52259"/>
                      <a:pt x="23183" y="52165"/>
                      <a:pt x="12979" y="52102"/>
                    </a:cubicBezTo>
                    <a:cubicBezTo>
                      <a:pt x="9872" y="52090"/>
                      <a:pt x="6774" y="52060"/>
                      <a:pt x="3671" y="52060"/>
                    </a:cubicBezTo>
                    <a:cubicBezTo>
                      <a:pt x="2689" y="52060"/>
                      <a:pt x="1706" y="52063"/>
                      <a:pt x="722" y="52071"/>
                    </a:cubicBezTo>
                    <a:cubicBezTo>
                      <a:pt x="659" y="51131"/>
                      <a:pt x="675" y="50206"/>
                      <a:pt x="800" y="49281"/>
                    </a:cubicBezTo>
                    <a:cubicBezTo>
                      <a:pt x="816" y="49234"/>
                      <a:pt x="800" y="49203"/>
                      <a:pt x="800" y="49171"/>
                    </a:cubicBezTo>
                    <a:cubicBezTo>
                      <a:pt x="5170" y="48848"/>
                      <a:pt x="9541" y="48732"/>
                      <a:pt x="13913" y="48732"/>
                    </a:cubicBezTo>
                    <a:cubicBezTo>
                      <a:pt x="24946" y="48732"/>
                      <a:pt x="35985" y="49470"/>
                      <a:pt x="47018" y="49470"/>
                    </a:cubicBezTo>
                    <a:cubicBezTo>
                      <a:pt x="50683" y="49470"/>
                      <a:pt x="54348" y="49388"/>
                      <a:pt x="58011" y="49171"/>
                    </a:cubicBezTo>
                    <a:cubicBezTo>
                      <a:pt x="61959" y="48938"/>
                      <a:pt x="65907" y="48671"/>
                      <a:pt x="69855" y="48671"/>
                    </a:cubicBezTo>
                    <a:close/>
                    <a:moveTo>
                      <a:pt x="62729" y="1"/>
                    </a:moveTo>
                    <a:cubicBezTo>
                      <a:pt x="44970" y="32"/>
                      <a:pt x="27211" y="64"/>
                      <a:pt x="9437" y="95"/>
                    </a:cubicBezTo>
                    <a:cubicBezTo>
                      <a:pt x="9014" y="95"/>
                      <a:pt x="9014" y="738"/>
                      <a:pt x="9437" y="738"/>
                    </a:cubicBezTo>
                    <a:lnTo>
                      <a:pt x="9593" y="738"/>
                    </a:lnTo>
                    <a:cubicBezTo>
                      <a:pt x="9546" y="800"/>
                      <a:pt x="9515" y="863"/>
                      <a:pt x="9515" y="957"/>
                    </a:cubicBezTo>
                    <a:cubicBezTo>
                      <a:pt x="9468" y="13449"/>
                      <a:pt x="9735" y="25926"/>
                      <a:pt x="10126" y="38403"/>
                    </a:cubicBezTo>
                    <a:cubicBezTo>
                      <a:pt x="10111" y="38403"/>
                      <a:pt x="10111" y="38403"/>
                      <a:pt x="10095" y="38419"/>
                    </a:cubicBezTo>
                    <a:cubicBezTo>
                      <a:pt x="6553" y="41475"/>
                      <a:pt x="3073" y="44563"/>
                      <a:pt x="549" y="48544"/>
                    </a:cubicBezTo>
                    <a:cubicBezTo>
                      <a:pt x="314" y="48560"/>
                      <a:pt x="205" y="48779"/>
                      <a:pt x="236" y="48952"/>
                    </a:cubicBezTo>
                    <a:cubicBezTo>
                      <a:pt x="205" y="48999"/>
                      <a:pt x="189" y="49046"/>
                      <a:pt x="173" y="49109"/>
                    </a:cubicBezTo>
                    <a:cubicBezTo>
                      <a:pt x="32" y="50127"/>
                      <a:pt x="1" y="51131"/>
                      <a:pt x="79" y="52165"/>
                    </a:cubicBezTo>
                    <a:cubicBezTo>
                      <a:pt x="95" y="52337"/>
                      <a:pt x="205" y="52431"/>
                      <a:pt x="330" y="52463"/>
                    </a:cubicBezTo>
                    <a:cubicBezTo>
                      <a:pt x="360" y="52596"/>
                      <a:pt x="459" y="52715"/>
                      <a:pt x="615" y="52715"/>
                    </a:cubicBezTo>
                    <a:cubicBezTo>
                      <a:pt x="624" y="52715"/>
                      <a:pt x="634" y="52715"/>
                      <a:pt x="643" y="52714"/>
                    </a:cubicBezTo>
                    <a:cubicBezTo>
                      <a:pt x="1685" y="52710"/>
                      <a:pt x="2726" y="52708"/>
                      <a:pt x="3767" y="52708"/>
                    </a:cubicBezTo>
                    <a:cubicBezTo>
                      <a:pt x="11413" y="52708"/>
                      <a:pt x="19067" y="52801"/>
                      <a:pt x="26710" y="52870"/>
                    </a:cubicBezTo>
                    <a:cubicBezTo>
                      <a:pt x="35033" y="52933"/>
                      <a:pt x="43372" y="52964"/>
                      <a:pt x="51695" y="53168"/>
                    </a:cubicBezTo>
                    <a:cubicBezTo>
                      <a:pt x="53533" y="53211"/>
                      <a:pt x="55356" y="53285"/>
                      <a:pt x="57186" y="53285"/>
                    </a:cubicBezTo>
                    <a:cubicBezTo>
                      <a:pt x="58008" y="53285"/>
                      <a:pt x="58831" y="53270"/>
                      <a:pt x="59657" y="53231"/>
                    </a:cubicBezTo>
                    <a:cubicBezTo>
                      <a:pt x="64469" y="52996"/>
                      <a:pt x="69250" y="52322"/>
                      <a:pt x="74015" y="51679"/>
                    </a:cubicBezTo>
                    <a:cubicBezTo>
                      <a:pt x="74038" y="51860"/>
                      <a:pt x="74186" y="51950"/>
                      <a:pt x="74335" y="51950"/>
                    </a:cubicBezTo>
                    <a:cubicBezTo>
                      <a:pt x="74497" y="51950"/>
                      <a:pt x="74658" y="51844"/>
                      <a:pt x="74658" y="51632"/>
                    </a:cubicBezTo>
                    <a:lnTo>
                      <a:pt x="74658" y="48999"/>
                    </a:lnTo>
                    <a:cubicBezTo>
                      <a:pt x="74752" y="48905"/>
                      <a:pt x="74783" y="48779"/>
                      <a:pt x="74689" y="48638"/>
                    </a:cubicBezTo>
                    <a:cubicBezTo>
                      <a:pt x="74673" y="48638"/>
                      <a:pt x="74673" y="48623"/>
                      <a:pt x="74658" y="48623"/>
                    </a:cubicBezTo>
                    <a:lnTo>
                      <a:pt x="74658" y="48497"/>
                    </a:lnTo>
                    <a:cubicBezTo>
                      <a:pt x="74658" y="48309"/>
                      <a:pt x="74532" y="48215"/>
                      <a:pt x="74391" y="48199"/>
                    </a:cubicBezTo>
                    <a:cubicBezTo>
                      <a:pt x="74360" y="48168"/>
                      <a:pt x="74328" y="48152"/>
                      <a:pt x="74281" y="48152"/>
                    </a:cubicBezTo>
                    <a:cubicBezTo>
                      <a:pt x="72980" y="46601"/>
                      <a:pt x="71147" y="45331"/>
                      <a:pt x="69657" y="44030"/>
                    </a:cubicBezTo>
                    <a:cubicBezTo>
                      <a:pt x="67385" y="42055"/>
                      <a:pt x="65049" y="40127"/>
                      <a:pt x="62965" y="37964"/>
                    </a:cubicBezTo>
                    <a:cubicBezTo>
                      <a:pt x="62933" y="37933"/>
                      <a:pt x="62918" y="37917"/>
                      <a:pt x="62886" y="37901"/>
                    </a:cubicBezTo>
                    <a:cubicBezTo>
                      <a:pt x="63090" y="31428"/>
                      <a:pt x="63497" y="24970"/>
                      <a:pt x="63623" y="18497"/>
                    </a:cubicBezTo>
                    <a:cubicBezTo>
                      <a:pt x="63748" y="12478"/>
                      <a:pt x="63560" y="6474"/>
                      <a:pt x="63090" y="471"/>
                    </a:cubicBezTo>
                    <a:cubicBezTo>
                      <a:pt x="63074" y="408"/>
                      <a:pt x="63074" y="377"/>
                      <a:pt x="63043" y="330"/>
                    </a:cubicBezTo>
                    <a:cubicBezTo>
                      <a:pt x="63059" y="173"/>
                      <a:pt x="62949" y="1"/>
                      <a:pt x="627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5"/>
              <p:cNvSpPr/>
              <p:nvPr/>
            </p:nvSpPr>
            <p:spPr>
              <a:xfrm>
                <a:off x="3306650" y="2345450"/>
                <a:ext cx="997700" cy="189800"/>
              </a:xfrm>
              <a:custGeom>
                <a:avLst/>
                <a:gdLst/>
                <a:ahLst/>
                <a:cxnLst/>
                <a:rect l="l" t="t" r="r" b="b"/>
                <a:pathLst>
                  <a:path w="39908" h="7592" extrusionOk="0">
                    <a:moveTo>
                      <a:pt x="18781" y="657"/>
                    </a:moveTo>
                    <a:cubicBezTo>
                      <a:pt x="19114" y="657"/>
                      <a:pt x="19448" y="659"/>
                      <a:pt x="19781" y="662"/>
                    </a:cubicBezTo>
                    <a:cubicBezTo>
                      <a:pt x="26208" y="725"/>
                      <a:pt x="32619" y="975"/>
                      <a:pt x="39029" y="1163"/>
                    </a:cubicBezTo>
                    <a:cubicBezTo>
                      <a:pt x="38967" y="2872"/>
                      <a:pt x="38982" y="4565"/>
                      <a:pt x="39108" y="6273"/>
                    </a:cubicBezTo>
                    <a:cubicBezTo>
                      <a:pt x="37440" y="6171"/>
                      <a:pt x="35763" y="6136"/>
                      <a:pt x="34083" y="6136"/>
                    </a:cubicBezTo>
                    <a:cubicBezTo>
                      <a:pt x="30601" y="6136"/>
                      <a:pt x="27105" y="6289"/>
                      <a:pt x="23637" y="6320"/>
                    </a:cubicBezTo>
                    <a:cubicBezTo>
                      <a:pt x="15988" y="6383"/>
                      <a:pt x="8402" y="6195"/>
                      <a:pt x="768" y="6900"/>
                    </a:cubicBezTo>
                    <a:cubicBezTo>
                      <a:pt x="784" y="6869"/>
                      <a:pt x="784" y="6853"/>
                      <a:pt x="784" y="6822"/>
                    </a:cubicBezTo>
                    <a:cubicBezTo>
                      <a:pt x="674" y="4941"/>
                      <a:pt x="659" y="3076"/>
                      <a:pt x="753" y="1195"/>
                    </a:cubicBezTo>
                    <a:cubicBezTo>
                      <a:pt x="6767" y="1165"/>
                      <a:pt x="12768" y="657"/>
                      <a:pt x="18781" y="657"/>
                    </a:cubicBezTo>
                    <a:close/>
                    <a:moveTo>
                      <a:pt x="19000" y="1"/>
                    </a:moveTo>
                    <a:cubicBezTo>
                      <a:pt x="12915" y="1"/>
                      <a:pt x="6856" y="506"/>
                      <a:pt x="768" y="536"/>
                    </a:cubicBezTo>
                    <a:cubicBezTo>
                      <a:pt x="754" y="365"/>
                      <a:pt x="612" y="279"/>
                      <a:pt x="465" y="279"/>
                    </a:cubicBezTo>
                    <a:cubicBezTo>
                      <a:pt x="302" y="279"/>
                      <a:pt x="134" y="385"/>
                      <a:pt x="126" y="599"/>
                    </a:cubicBezTo>
                    <a:cubicBezTo>
                      <a:pt x="0" y="2668"/>
                      <a:pt x="0" y="4737"/>
                      <a:pt x="126" y="6822"/>
                    </a:cubicBezTo>
                    <a:cubicBezTo>
                      <a:pt x="126" y="6916"/>
                      <a:pt x="173" y="6994"/>
                      <a:pt x="235" y="7041"/>
                    </a:cubicBezTo>
                    <a:cubicBezTo>
                      <a:pt x="85" y="7237"/>
                      <a:pt x="137" y="7592"/>
                      <a:pt x="433" y="7592"/>
                    </a:cubicBezTo>
                    <a:cubicBezTo>
                      <a:pt x="445" y="7592"/>
                      <a:pt x="458" y="7591"/>
                      <a:pt x="471" y="7590"/>
                    </a:cubicBezTo>
                    <a:cubicBezTo>
                      <a:pt x="8198" y="6853"/>
                      <a:pt x="15878" y="7041"/>
                      <a:pt x="23637" y="6963"/>
                    </a:cubicBezTo>
                    <a:cubicBezTo>
                      <a:pt x="27061" y="6932"/>
                      <a:pt x="30519" y="6787"/>
                      <a:pt x="33961" y="6787"/>
                    </a:cubicBezTo>
                    <a:cubicBezTo>
                      <a:pt x="35783" y="6787"/>
                      <a:pt x="37600" y="6828"/>
                      <a:pt x="39406" y="6947"/>
                    </a:cubicBezTo>
                    <a:cubicBezTo>
                      <a:pt x="39531" y="6947"/>
                      <a:pt x="39609" y="6900"/>
                      <a:pt x="39656" y="6838"/>
                    </a:cubicBezTo>
                    <a:cubicBezTo>
                      <a:pt x="39735" y="6790"/>
                      <a:pt x="39797" y="6696"/>
                      <a:pt x="39782" y="6571"/>
                    </a:cubicBezTo>
                    <a:cubicBezTo>
                      <a:pt x="39641" y="4753"/>
                      <a:pt x="39609" y="2935"/>
                      <a:pt x="39688" y="1116"/>
                    </a:cubicBezTo>
                    <a:cubicBezTo>
                      <a:pt x="39907" y="960"/>
                      <a:pt x="39829" y="521"/>
                      <a:pt x="39500" y="521"/>
                    </a:cubicBezTo>
                    <a:cubicBezTo>
                      <a:pt x="32932" y="333"/>
                      <a:pt x="26365" y="66"/>
                      <a:pt x="19781" y="4"/>
                    </a:cubicBezTo>
                    <a:cubicBezTo>
                      <a:pt x="19521" y="2"/>
                      <a:pt x="19260" y="1"/>
                      <a:pt x="190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5"/>
              <p:cNvSpPr/>
              <p:nvPr/>
            </p:nvSpPr>
            <p:spPr>
              <a:xfrm>
                <a:off x="3322700" y="2570675"/>
                <a:ext cx="315875" cy="447000"/>
              </a:xfrm>
              <a:custGeom>
                <a:avLst/>
                <a:gdLst/>
                <a:ahLst/>
                <a:cxnLst/>
                <a:rect l="l" t="t" r="r" b="b"/>
                <a:pathLst>
                  <a:path w="12635" h="17880" extrusionOk="0">
                    <a:moveTo>
                      <a:pt x="9900" y="659"/>
                    </a:moveTo>
                    <a:cubicBezTo>
                      <a:pt x="10404" y="659"/>
                      <a:pt x="10908" y="661"/>
                      <a:pt x="11412" y="666"/>
                    </a:cubicBezTo>
                    <a:cubicBezTo>
                      <a:pt x="11804" y="6136"/>
                      <a:pt x="11992" y="11622"/>
                      <a:pt x="11960" y="17124"/>
                    </a:cubicBezTo>
                    <a:cubicBezTo>
                      <a:pt x="11913" y="17045"/>
                      <a:pt x="11819" y="16983"/>
                      <a:pt x="11710" y="16967"/>
                    </a:cubicBezTo>
                    <a:cubicBezTo>
                      <a:pt x="10240" y="16810"/>
                      <a:pt x="8773" y="16732"/>
                      <a:pt x="7307" y="16732"/>
                    </a:cubicBezTo>
                    <a:cubicBezTo>
                      <a:pt x="5256" y="16732"/>
                      <a:pt x="3209" y="16885"/>
                      <a:pt x="1161" y="17186"/>
                    </a:cubicBezTo>
                    <a:cubicBezTo>
                      <a:pt x="879" y="11747"/>
                      <a:pt x="769" y="6324"/>
                      <a:pt x="832" y="901"/>
                    </a:cubicBezTo>
                    <a:cubicBezTo>
                      <a:pt x="3855" y="739"/>
                      <a:pt x="6878" y="659"/>
                      <a:pt x="9900" y="659"/>
                    </a:cubicBezTo>
                    <a:close/>
                    <a:moveTo>
                      <a:pt x="9877" y="1"/>
                    </a:moveTo>
                    <a:cubicBezTo>
                      <a:pt x="6771" y="1"/>
                      <a:pt x="3674" y="83"/>
                      <a:pt x="565" y="258"/>
                    </a:cubicBezTo>
                    <a:cubicBezTo>
                      <a:pt x="542" y="250"/>
                      <a:pt x="518" y="246"/>
                      <a:pt x="495" y="246"/>
                    </a:cubicBezTo>
                    <a:cubicBezTo>
                      <a:pt x="471" y="246"/>
                      <a:pt x="448" y="250"/>
                      <a:pt x="424" y="258"/>
                    </a:cubicBezTo>
                    <a:lnTo>
                      <a:pt x="393" y="258"/>
                    </a:lnTo>
                    <a:cubicBezTo>
                      <a:pt x="79" y="274"/>
                      <a:pt x="1" y="681"/>
                      <a:pt x="189" y="838"/>
                    </a:cubicBezTo>
                    <a:cubicBezTo>
                      <a:pt x="111" y="6340"/>
                      <a:pt x="220" y="11841"/>
                      <a:pt x="518" y="17327"/>
                    </a:cubicBezTo>
                    <a:cubicBezTo>
                      <a:pt x="355" y="17505"/>
                      <a:pt x="501" y="17880"/>
                      <a:pt x="809" y="17880"/>
                    </a:cubicBezTo>
                    <a:cubicBezTo>
                      <a:pt x="826" y="17880"/>
                      <a:pt x="844" y="17878"/>
                      <a:pt x="863" y="17876"/>
                    </a:cubicBezTo>
                    <a:cubicBezTo>
                      <a:pt x="2967" y="17545"/>
                      <a:pt x="5087" y="17381"/>
                      <a:pt x="7211" y="17381"/>
                    </a:cubicBezTo>
                    <a:cubicBezTo>
                      <a:pt x="8710" y="17381"/>
                      <a:pt x="10211" y="17463"/>
                      <a:pt x="11710" y="17625"/>
                    </a:cubicBezTo>
                    <a:cubicBezTo>
                      <a:pt x="11719" y="17626"/>
                      <a:pt x="11728" y="17626"/>
                      <a:pt x="11737" y="17626"/>
                    </a:cubicBezTo>
                    <a:cubicBezTo>
                      <a:pt x="11923" y="17626"/>
                      <a:pt x="12023" y="17476"/>
                      <a:pt x="12023" y="17312"/>
                    </a:cubicBezTo>
                    <a:cubicBezTo>
                      <a:pt x="12084" y="17397"/>
                      <a:pt x="12185" y="17440"/>
                      <a:pt x="12286" y="17440"/>
                    </a:cubicBezTo>
                    <a:cubicBezTo>
                      <a:pt x="12445" y="17440"/>
                      <a:pt x="12603" y="17334"/>
                      <a:pt x="12603" y="17124"/>
                    </a:cubicBezTo>
                    <a:cubicBezTo>
                      <a:pt x="12634" y="11591"/>
                      <a:pt x="12446" y="6073"/>
                      <a:pt x="12055" y="556"/>
                    </a:cubicBezTo>
                    <a:cubicBezTo>
                      <a:pt x="12039" y="352"/>
                      <a:pt x="11866" y="242"/>
                      <a:pt x="11710" y="242"/>
                    </a:cubicBezTo>
                    <a:cubicBezTo>
                      <a:pt x="11678" y="117"/>
                      <a:pt x="11569" y="23"/>
                      <a:pt x="11412" y="7"/>
                    </a:cubicBezTo>
                    <a:cubicBezTo>
                      <a:pt x="10900" y="3"/>
                      <a:pt x="10388" y="1"/>
                      <a:pt x="98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5"/>
              <p:cNvSpPr/>
              <p:nvPr/>
            </p:nvSpPr>
            <p:spPr>
              <a:xfrm>
                <a:off x="3660875" y="2570675"/>
                <a:ext cx="315875" cy="449650"/>
              </a:xfrm>
              <a:custGeom>
                <a:avLst/>
                <a:gdLst/>
                <a:ahLst/>
                <a:cxnLst/>
                <a:rect l="l" t="t" r="r" b="b"/>
                <a:pathLst>
                  <a:path w="12635" h="17986" extrusionOk="0">
                    <a:moveTo>
                      <a:pt x="9900" y="659"/>
                    </a:moveTo>
                    <a:cubicBezTo>
                      <a:pt x="10404" y="659"/>
                      <a:pt x="10908" y="661"/>
                      <a:pt x="11412" y="666"/>
                    </a:cubicBezTo>
                    <a:cubicBezTo>
                      <a:pt x="11804" y="6152"/>
                      <a:pt x="11992" y="11638"/>
                      <a:pt x="11960" y="17124"/>
                    </a:cubicBezTo>
                    <a:cubicBezTo>
                      <a:pt x="11960" y="17155"/>
                      <a:pt x="11960" y="17186"/>
                      <a:pt x="11976" y="17218"/>
                    </a:cubicBezTo>
                    <a:cubicBezTo>
                      <a:pt x="8371" y="17249"/>
                      <a:pt x="4766" y="17280"/>
                      <a:pt x="1177" y="17327"/>
                    </a:cubicBezTo>
                    <a:cubicBezTo>
                      <a:pt x="879" y="11857"/>
                      <a:pt x="769" y="6371"/>
                      <a:pt x="832" y="901"/>
                    </a:cubicBezTo>
                    <a:cubicBezTo>
                      <a:pt x="3855" y="739"/>
                      <a:pt x="6877" y="659"/>
                      <a:pt x="9900" y="659"/>
                    </a:cubicBezTo>
                    <a:close/>
                    <a:moveTo>
                      <a:pt x="9876" y="1"/>
                    </a:moveTo>
                    <a:cubicBezTo>
                      <a:pt x="6771" y="1"/>
                      <a:pt x="3674" y="83"/>
                      <a:pt x="565" y="258"/>
                    </a:cubicBezTo>
                    <a:cubicBezTo>
                      <a:pt x="542" y="250"/>
                      <a:pt x="518" y="246"/>
                      <a:pt x="495" y="246"/>
                    </a:cubicBezTo>
                    <a:cubicBezTo>
                      <a:pt x="471" y="246"/>
                      <a:pt x="448" y="250"/>
                      <a:pt x="424" y="258"/>
                    </a:cubicBezTo>
                    <a:lnTo>
                      <a:pt x="408" y="258"/>
                    </a:lnTo>
                    <a:cubicBezTo>
                      <a:pt x="79" y="274"/>
                      <a:pt x="1" y="681"/>
                      <a:pt x="189" y="838"/>
                    </a:cubicBezTo>
                    <a:cubicBezTo>
                      <a:pt x="111" y="6387"/>
                      <a:pt x="220" y="11920"/>
                      <a:pt x="518" y="17468"/>
                    </a:cubicBezTo>
                    <a:cubicBezTo>
                      <a:pt x="534" y="17468"/>
                      <a:pt x="534" y="17484"/>
                      <a:pt x="534" y="17500"/>
                    </a:cubicBezTo>
                    <a:cubicBezTo>
                      <a:pt x="440" y="17688"/>
                      <a:pt x="534" y="17986"/>
                      <a:pt x="816" y="17986"/>
                    </a:cubicBezTo>
                    <a:lnTo>
                      <a:pt x="12133" y="17876"/>
                    </a:lnTo>
                    <a:cubicBezTo>
                      <a:pt x="12399" y="17876"/>
                      <a:pt x="12493" y="17610"/>
                      <a:pt x="12415" y="17406"/>
                    </a:cubicBezTo>
                    <a:cubicBezTo>
                      <a:pt x="12525" y="17374"/>
                      <a:pt x="12603" y="17280"/>
                      <a:pt x="12603" y="17124"/>
                    </a:cubicBezTo>
                    <a:cubicBezTo>
                      <a:pt x="12634" y="11591"/>
                      <a:pt x="12446" y="6073"/>
                      <a:pt x="12054" y="556"/>
                    </a:cubicBezTo>
                    <a:cubicBezTo>
                      <a:pt x="12039" y="352"/>
                      <a:pt x="11866" y="242"/>
                      <a:pt x="11710" y="242"/>
                    </a:cubicBezTo>
                    <a:cubicBezTo>
                      <a:pt x="11678" y="117"/>
                      <a:pt x="11569" y="23"/>
                      <a:pt x="11412" y="7"/>
                    </a:cubicBezTo>
                    <a:cubicBezTo>
                      <a:pt x="10900" y="3"/>
                      <a:pt x="10388" y="1"/>
                      <a:pt x="98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5"/>
              <p:cNvSpPr/>
              <p:nvPr/>
            </p:nvSpPr>
            <p:spPr>
              <a:xfrm>
                <a:off x="3993575" y="2570675"/>
                <a:ext cx="315850" cy="447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17880" extrusionOk="0">
                    <a:moveTo>
                      <a:pt x="9884" y="659"/>
                    </a:moveTo>
                    <a:cubicBezTo>
                      <a:pt x="10388" y="659"/>
                      <a:pt x="10892" y="661"/>
                      <a:pt x="11396" y="666"/>
                    </a:cubicBezTo>
                    <a:cubicBezTo>
                      <a:pt x="11788" y="6136"/>
                      <a:pt x="11976" y="11622"/>
                      <a:pt x="11944" y="17124"/>
                    </a:cubicBezTo>
                    <a:cubicBezTo>
                      <a:pt x="11897" y="17045"/>
                      <a:pt x="11819" y="16983"/>
                      <a:pt x="11693" y="16967"/>
                    </a:cubicBezTo>
                    <a:cubicBezTo>
                      <a:pt x="10224" y="16810"/>
                      <a:pt x="8756" y="16732"/>
                      <a:pt x="7292" y="16732"/>
                    </a:cubicBezTo>
                    <a:cubicBezTo>
                      <a:pt x="5243" y="16732"/>
                      <a:pt x="3199" y="16885"/>
                      <a:pt x="1160" y="17186"/>
                    </a:cubicBezTo>
                    <a:cubicBezTo>
                      <a:pt x="863" y="11747"/>
                      <a:pt x="753" y="6324"/>
                      <a:pt x="831" y="901"/>
                    </a:cubicBezTo>
                    <a:cubicBezTo>
                      <a:pt x="3841" y="739"/>
                      <a:pt x="6862" y="659"/>
                      <a:pt x="9884" y="659"/>
                    </a:cubicBezTo>
                    <a:close/>
                    <a:moveTo>
                      <a:pt x="9865" y="1"/>
                    </a:moveTo>
                    <a:cubicBezTo>
                      <a:pt x="6767" y="1"/>
                      <a:pt x="3660" y="83"/>
                      <a:pt x="565" y="258"/>
                    </a:cubicBezTo>
                    <a:cubicBezTo>
                      <a:pt x="541" y="250"/>
                      <a:pt x="518" y="246"/>
                      <a:pt x="494" y="246"/>
                    </a:cubicBezTo>
                    <a:cubicBezTo>
                      <a:pt x="471" y="246"/>
                      <a:pt x="447" y="250"/>
                      <a:pt x="424" y="258"/>
                    </a:cubicBezTo>
                    <a:lnTo>
                      <a:pt x="392" y="258"/>
                    </a:lnTo>
                    <a:cubicBezTo>
                      <a:pt x="63" y="274"/>
                      <a:pt x="0" y="681"/>
                      <a:pt x="173" y="838"/>
                    </a:cubicBezTo>
                    <a:cubicBezTo>
                      <a:pt x="110" y="6340"/>
                      <a:pt x="220" y="11841"/>
                      <a:pt x="502" y="17327"/>
                    </a:cubicBezTo>
                    <a:cubicBezTo>
                      <a:pt x="354" y="17505"/>
                      <a:pt x="500" y="17880"/>
                      <a:pt x="795" y="17880"/>
                    </a:cubicBezTo>
                    <a:cubicBezTo>
                      <a:pt x="812" y="17880"/>
                      <a:pt x="829" y="17878"/>
                      <a:pt x="847" y="17876"/>
                    </a:cubicBezTo>
                    <a:cubicBezTo>
                      <a:pt x="2960" y="17545"/>
                      <a:pt x="5079" y="17381"/>
                      <a:pt x="7200" y="17381"/>
                    </a:cubicBezTo>
                    <a:cubicBezTo>
                      <a:pt x="8697" y="17381"/>
                      <a:pt x="10195" y="17463"/>
                      <a:pt x="11693" y="17625"/>
                    </a:cubicBezTo>
                    <a:cubicBezTo>
                      <a:pt x="11704" y="17626"/>
                      <a:pt x="11714" y="17626"/>
                      <a:pt x="11723" y="17626"/>
                    </a:cubicBezTo>
                    <a:cubicBezTo>
                      <a:pt x="11921" y="17626"/>
                      <a:pt x="12007" y="17476"/>
                      <a:pt x="12007" y="17312"/>
                    </a:cubicBezTo>
                    <a:cubicBezTo>
                      <a:pt x="12068" y="17397"/>
                      <a:pt x="12172" y="17440"/>
                      <a:pt x="12275" y="17440"/>
                    </a:cubicBezTo>
                    <a:cubicBezTo>
                      <a:pt x="12439" y="17440"/>
                      <a:pt x="12603" y="17334"/>
                      <a:pt x="12603" y="17124"/>
                    </a:cubicBezTo>
                    <a:cubicBezTo>
                      <a:pt x="12634" y="11591"/>
                      <a:pt x="12446" y="6073"/>
                      <a:pt x="12038" y="556"/>
                    </a:cubicBezTo>
                    <a:cubicBezTo>
                      <a:pt x="12023" y="352"/>
                      <a:pt x="11866" y="242"/>
                      <a:pt x="11693" y="242"/>
                    </a:cubicBezTo>
                    <a:cubicBezTo>
                      <a:pt x="11662" y="117"/>
                      <a:pt x="11568" y="23"/>
                      <a:pt x="11396" y="7"/>
                    </a:cubicBezTo>
                    <a:cubicBezTo>
                      <a:pt x="10886" y="3"/>
                      <a:pt x="10376" y="1"/>
                      <a:pt x="98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5"/>
              <p:cNvSpPr/>
              <p:nvPr/>
            </p:nvSpPr>
            <p:spPr>
              <a:xfrm>
                <a:off x="3350525" y="2646475"/>
                <a:ext cx="245325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9813" h="957" extrusionOk="0">
                    <a:moveTo>
                      <a:pt x="9405" y="0"/>
                    </a:moveTo>
                    <a:cubicBezTo>
                      <a:pt x="9400" y="0"/>
                      <a:pt x="9395" y="0"/>
                      <a:pt x="9390" y="0"/>
                    </a:cubicBezTo>
                    <a:cubicBezTo>
                      <a:pt x="6396" y="94"/>
                      <a:pt x="3418" y="204"/>
                      <a:pt x="424" y="298"/>
                    </a:cubicBezTo>
                    <a:cubicBezTo>
                      <a:pt x="1" y="314"/>
                      <a:pt x="1" y="957"/>
                      <a:pt x="424" y="957"/>
                    </a:cubicBezTo>
                    <a:cubicBezTo>
                      <a:pt x="3418" y="847"/>
                      <a:pt x="6396" y="753"/>
                      <a:pt x="9390" y="659"/>
                    </a:cubicBezTo>
                    <a:cubicBezTo>
                      <a:pt x="9808" y="643"/>
                      <a:pt x="9813" y="0"/>
                      <a:pt x="94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5"/>
              <p:cNvSpPr/>
              <p:nvPr/>
            </p:nvSpPr>
            <p:spPr>
              <a:xfrm>
                <a:off x="3357200" y="2709550"/>
                <a:ext cx="2429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9719" h="660" extrusionOk="0">
                    <a:moveTo>
                      <a:pt x="424" y="1"/>
                    </a:moveTo>
                    <a:cubicBezTo>
                      <a:pt x="0" y="1"/>
                      <a:pt x="0" y="659"/>
                      <a:pt x="424" y="659"/>
                    </a:cubicBezTo>
                    <a:lnTo>
                      <a:pt x="9295" y="659"/>
                    </a:lnTo>
                    <a:cubicBezTo>
                      <a:pt x="9718" y="659"/>
                      <a:pt x="9718" y="1"/>
                      <a:pt x="92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5"/>
              <p:cNvSpPr/>
              <p:nvPr/>
            </p:nvSpPr>
            <p:spPr>
              <a:xfrm>
                <a:off x="3354850" y="2766000"/>
                <a:ext cx="12777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5111" h="659" extrusionOk="0">
                    <a:moveTo>
                      <a:pt x="423" y="0"/>
                    </a:moveTo>
                    <a:cubicBezTo>
                      <a:pt x="0" y="0"/>
                      <a:pt x="0" y="658"/>
                      <a:pt x="423" y="658"/>
                    </a:cubicBezTo>
                    <a:lnTo>
                      <a:pt x="4687" y="658"/>
                    </a:lnTo>
                    <a:cubicBezTo>
                      <a:pt x="5110" y="658"/>
                      <a:pt x="5110" y="0"/>
                      <a:pt x="46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5"/>
              <p:cNvSpPr/>
              <p:nvPr/>
            </p:nvSpPr>
            <p:spPr>
              <a:xfrm>
                <a:off x="3363475" y="2870625"/>
                <a:ext cx="22807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9123" h="659" extrusionOk="0">
                    <a:moveTo>
                      <a:pt x="423" y="0"/>
                    </a:moveTo>
                    <a:cubicBezTo>
                      <a:pt x="0" y="0"/>
                      <a:pt x="0" y="658"/>
                      <a:pt x="423" y="658"/>
                    </a:cubicBezTo>
                    <a:lnTo>
                      <a:pt x="8699" y="658"/>
                    </a:lnTo>
                    <a:cubicBezTo>
                      <a:pt x="9123" y="658"/>
                      <a:pt x="9123" y="0"/>
                      <a:pt x="86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35"/>
              <p:cNvSpPr/>
              <p:nvPr/>
            </p:nvSpPr>
            <p:spPr>
              <a:xfrm>
                <a:off x="3365825" y="2929400"/>
                <a:ext cx="22337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8935" h="659" extrusionOk="0">
                    <a:moveTo>
                      <a:pt x="423" y="0"/>
                    </a:moveTo>
                    <a:cubicBezTo>
                      <a:pt x="0" y="0"/>
                      <a:pt x="0" y="659"/>
                      <a:pt x="423" y="659"/>
                    </a:cubicBezTo>
                    <a:lnTo>
                      <a:pt x="8511" y="659"/>
                    </a:lnTo>
                    <a:cubicBezTo>
                      <a:pt x="8935" y="659"/>
                      <a:pt x="8935" y="0"/>
                      <a:pt x="85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35"/>
              <p:cNvSpPr/>
              <p:nvPr/>
            </p:nvSpPr>
            <p:spPr>
              <a:xfrm>
                <a:off x="3687925" y="2631200"/>
                <a:ext cx="23005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9202" h="659" extrusionOk="0">
                    <a:moveTo>
                      <a:pt x="424" y="0"/>
                    </a:moveTo>
                    <a:cubicBezTo>
                      <a:pt x="0" y="0"/>
                      <a:pt x="0" y="658"/>
                      <a:pt x="424" y="658"/>
                    </a:cubicBezTo>
                    <a:lnTo>
                      <a:pt x="8778" y="658"/>
                    </a:lnTo>
                    <a:cubicBezTo>
                      <a:pt x="9201" y="658"/>
                      <a:pt x="9201" y="0"/>
                      <a:pt x="87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35"/>
              <p:cNvSpPr/>
              <p:nvPr/>
            </p:nvSpPr>
            <p:spPr>
              <a:xfrm>
                <a:off x="3690275" y="2698600"/>
                <a:ext cx="2363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9453" h="659" extrusionOk="0">
                    <a:moveTo>
                      <a:pt x="424" y="0"/>
                    </a:moveTo>
                    <a:cubicBezTo>
                      <a:pt x="1" y="0"/>
                      <a:pt x="1" y="658"/>
                      <a:pt x="424" y="658"/>
                    </a:cubicBezTo>
                    <a:lnTo>
                      <a:pt x="9045" y="658"/>
                    </a:lnTo>
                    <a:cubicBezTo>
                      <a:pt x="9452" y="658"/>
                      <a:pt x="9452" y="0"/>
                      <a:pt x="90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35"/>
              <p:cNvSpPr/>
              <p:nvPr/>
            </p:nvSpPr>
            <p:spPr>
              <a:xfrm>
                <a:off x="3692225" y="2766000"/>
                <a:ext cx="19087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7635" h="659" extrusionOk="0">
                    <a:moveTo>
                      <a:pt x="424" y="0"/>
                    </a:moveTo>
                    <a:cubicBezTo>
                      <a:pt x="1" y="0"/>
                      <a:pt x="1" y="658"/>
                      <a:pt x="424" y="658"/>
                    </a:cubicBezTo>
                    <a:lnTo>
                      <a:pt x="7211" y="658"/>
                    </a:lnTo>
                    <a:cubicBezTo>
                      <a:pt x="7634" y="658"/>
                      <a:pt x="7634" y="0"/>
                      <a:pt x="7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35"/>
              <p:cNvSpPr/>
              <p:nvPr/>
            </p:nvSpPr>
            <p:spPr>
              <a:xfrm>
                <a:off x="3711825" y="2862000"/>
                <a:ext cx="929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659" extrusionOk="0">
                    <a:moveTo>
                      <a:pt x="424" y="0"/>
                    </a:moveTo>
                    <a:cubicBezTo>
                      <a:pt x="1" y="0"/>
                      <a:pt x="1" y="659"/>
                      <a:pt x="424" y="659"/>
                    </a:cubicBezTo>
                    <a:lnTo>
                      <a:pt x="3292" y="659"/>
                    </a:lnTo>
                    <a:cubicBezTo>
                      <a:pt x="3715" y="659"/>
                      <a:pt x="3715" y="0"/>
                      <a:pt x="3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35"/>
              <p:cNvSpPr/>
              <p:nvPr/>
            </p:nvSpPr>
            <p:spPr>
              <a:xfrm>
                <a:off x="3714175" y="2920775"/>
                <a:ext cx="2171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8685" h="659" extrusionOk="0">
                    <a:moveTo>
                      <a:pt x="424" y="0"/>
                    </a:moveTo>
                    <a:cubicBezTo>
                      <a:pt x="1" y="0"/>
                      <a:pt x="1" y="659"/>
                      <a:pt x="424" y="659"/>
                    </a:cubicBezTo>
                    <a:lnTo>
                      <a:pt x="8261" y="659"/>
                    </a:lnTo>
                    <a:cubicBezTo>
                      <a:pt x="8669" y="659"/>
                      <a:pt x="8684" y="0"/>
                      <a:pt x="82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35"/>
              <p:cNvSpPr/>
              <p:nvPr/>
            </p:nvSpPr>
            <p:spPr>
              <a:xfrm>
                <a:off x="4040600" y="2707200"/>
                <a:ext cx="1497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5988" h="660" extrusionOk="0">
                    <a:moveTo>
                      <a:pt x="424" y="1"/>
                    </a:moveTo>
                    <a:cubicBezTo>
                      <a:pt x="0" y="1"/>
                      <a:pt x="0" y="659"/>
                      <a:pt x="424" y="659"/>
                    </a:cubicBezTo>
                    <a:lnTo>
                      <a:pt x="5565" y="659"/>
                    </a:lnTo>
                    <a:cubicBezTo>
                      <a:pt x="5988" y="659"/>
                      <a:pt x="5988" y="1"/>
                      <a:pt x="55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35"/>
              <p:cNvSpPr/>
              <p:nvPr/>
            </p:nvSpPr>
            <p:spPr>
              <a:xfrm>
                <a:off x="4036275" y="2646475"/>
                <a:ext cx="21047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8419" h="659" extrusionOk="0">
                    <a:moveTo>
                      <a:pt x="424" y="0"/>
                    </a:moveTo>
                    <a:cubicBezTo>
                      <a:pt x="1" y="0"/>
                      <a:pt x="1" y="659"/>
                      <a:pt x="424" y="659"/>
                    </a:cubicBezTo>
                    <a:lnTo>
                      <a:pt x="7995" y="659"/>
                    </a:lnTo>
                    <a:cubicBezTo>
                      <a:pt x="8418" y="659"/>
                      <a:pt x="8418" y="0"/>
                      <a:pt x="79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35"/>
              <p:cNvSpPr/>
              <p:nvPr/>
            </p:nvSpPr>
            <p:spPr>
              <a:xfrm>
                <a:off x="4044900" y="2800875"/>
                <a:ext cx="106225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4249" h="659" extrusionOk="0">
                    <a:moveTo>
                      <a:pt x="424" y="0"/>
                    </a:moveTo>
                    <a:cubicBezTo>
                      <a:pt x="1" y="0"/>
                      <a:pt x="1" y="658"/>
                      <a:pt x="424" y="658"/>
                    </a:cubicBezTo>
                    <a:lnTo>
                      <a:pt x="3825" y="658"/>
                    </a:lnTo>
                    <a:cubicBezTo>
                      <a:pt x="4249" y="658"/>
                      <a:pt x="4249" y="0"/>
                      <a:pt x="38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35"/>
              <p:cNvSpPr/>
              <p:nvPr/>
            </p:nvSpPr>
            <p:spPr>
              <a:xfrm>
                <a:off x="4047250" y="2881575"/>
                <a:ext cx="2124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8497" h="660" extrusionOk="0">
                    <a:moveTo>
                      <a:pt x="424" y="1"/>
                    </a:moveTo>
                    <a:cubicBezTo>
                      <a:pt x="1" y="1"/>
                      <a:pt x="1" y="659"/>
                      <a:pt x="424" y="659"/>
                    </a:cubicBezTo>
                    <a:lnTo>
                      <a:pt x="8089" y="659"/>
                    </a:lnTo>
                    <a:cubicBezTo>
                      <a:pt x="8496" y="659"/>
                      <a:pt x="8496" y="1"/>
                      <a:pt x="80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35"/>
              <p:cNvSpPr/>
              <p:nvPr/>
            </p:nvSpPr>
            <p:spPr>
              <a:xfrm>
                <a:off x="4040600" y="2942325"/>
                <a:ext cx="2171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8684" h="659" extrusionOk="0">
                    <a:moveTo>
                      <a:pt x="424" y="0"/>
                    </a:moveTo>
                    <a:cubicBezTo>
                      <a:pt x="0" y="0"/>
                      <a:pt x="0" y="659"/>
                      <a:pt x="424" y="659"/>
                    </a:cubicBezTo>
                    <a:lnTo>
                      <a:pt x="8261" y="659"/>
                    </a:lnTo>
                    <a:cubicBezTo>
                      <a:pt x="8684" y="659"/>
                      <a:pt x="8684" y="0"/>
                      <a:pt x="82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31" name="Google Shape;2831;p35"/>
          <p:cNvSpPr txBox="1"/>
          <p:nvPr/>
        </p:nvSpPr>
        <p:spPr>
          <a:xfrm>
            <a:off x="980100" y="1599150"/>
            <a:ext cx="14388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BOOTSTRAP</a:t>
            </a:r>
            <a:endParaRPr sz="2300" b="1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832" name="Google Shape;2832;p35"/>
          <p:cNvSpPr txBox="1"/>
          <p:nvPr/>
        </p:nvSpPr>
        <p:spPr>
          <a:xfrm>
            <a:off x="980100" y="1973475"/>
            <a:ext cx="143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Venus has a lovely name</a:t>
            </a:r>
            <a:endParaRPr sz="16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grpSp>
        <p:nvGrpSpPr>
          <p:cNvPr id="2833" name="Google Shape;2833;p35"/>
          <p:cNvGrpSpPr/>
          <p:nvPr/>
        </p:nvGrpSpPr>
        <p:grpSpPr>
          <a:xfrm>
            <a:off x="2550650" y="1812813"/>
            <a:ext cx="1228750" cy="619837"/>
            <a:chOff x="2550650" y="1812813"/>
            <a:chExt cx="1228750" cy="619837"/>
          </a:xfrm>
        </p:grpSpPr>
        <p:cxnSp>
          <p:nvCxnSpPr>
            <p:cNvPr id="2834" name="Google Shape;2834;p35"/>
            <p:cNvCxnSpPr>
              <a:stCxn id="2798" idx="3"/>
            </p:cNvCxnSpPr>
            <p:nvPr/>
          </p:nvCxnSpPr>
          <p:spPr>
            <a:xfrm>
              <a:off x="2550650" y="2072663"/>
              <a:ext cx="255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835" name="Google Shape;2835;p35"/>
            <p:cNvGrpSpPr/>
            <p:nvPr/>
          </p:nvGrpSpPr>
          <p:grpSpPr>
            <a:xfrm>
              <a:off x="2777561" y="1812813"/>
              <a:ext cx="1001839" cy="619837"/>
              <a:chOff x="2777561" y="1812813"/>
              <a:chExt cx="1001839" cy="619837"/>
            </a:xfrm>
          </p:grpSpPr>
          <p:sp>
            <p:nvSpPr>
              <p:cNvPr id="2836" name="Google Shape;2836;p35"/>
              <p:cNvSpPr/>
              <p:nvPr/>
            </p:nvSpPr>
            <p:spPr>
              <a:xfrm flipH="1">
                <a:off x="2777561" y="1812813"/>
                <a:ext cx="488252" cy="519717"/>
              </a:xfrm>
              <a:custGeom>
                <a:avLst/>
                <a:gdLst/>
                <a:ahLst/>
                <a:cxnLst/>
                <a:rect l="l" t="t" r="r" b="b"/>
                <a:pathLst>
                  <a:path w="32027" h="34091" extrusionOk="0">
                    <a:moveTo>
                      <a:pt x="22230" y="1396"/>
                    </a:moveTo>
                    <a:cubicBezTo>
                      <a:pt x="20029" y="585"/>
                      <a:pt x="17654" y="63"/>
                      <a:pt x="15279" y="5"/>
                    </a:cubicBezTo>
                    <a:cubicBezTo>
                      <a:pt x="12904" y="-53"/>
                      <a:pt x="9950" y="411"/>
                      <a:pt x="7981" y="1048"/>
                    </a:cubicBezTo>
                    <a:cubicBezTo>
                      <a:pt x="6012" y="1685"/>
                      <a:pt x="4679" y="2206"/>
                      <a:pt x="3463" y="3828"/>
                    </a:cubicBezTo>
                    <a:cubicBezTo>
                      <a:pt x="2247" y="5450"/>
                      <a:pt x="1204" y="8115"/>
                      <a:pt x="683" y="10779"/>
                    </a:cubicBezTo>
                    <a:cubicBezTo>
                      <a:pt x="162" y="13444"/>
                      <a:pt x="-360" y="16629"/>
                      <a:pt x="335" y="19815"/>
                    </a:cubicBezTo>
                    <a:cubicBezTo>
                      <a:pt x="1030" y="23001"/>
                      <a:pt x="2189" y="27518"/>
                      <a:pt x="4853" y="29893"/>
                    </a:cubicBezTo>
                    <a:cubicBezTo>
                      <a:pt x="7518" y="32268"/>
                      <a:pt x="12499" y="34354"/>
                      <a:pt x="16322" y="34064"/>
                    </a:cubicBezTo>
                    <a:cubicBezTo>
                      <a:pt x="20145" y="33775"/>
                      <a:pt x="25185" y="30994"/>
                      <a:pt x="27791" y="28156"/>
                    </a:cubicBezTo>
                    <a:cubicBezTo>
                      <a:pt x="30398" y="25318"/>
                      <a:pt x="31556" y="20221"/>
                      <a:pt x="31961" y="17035"/>
                    </a:cubicBezTo>
                    <a:cubicBezTo>
                      <a:pt x="32366" y="13849"/>
                      <a:pt x="30802" y="11068"/>
                      <a:pt x="30223" y="9041"/>
                    </a:cubicBezTo>
                    <a:cubicBezTo>
                      <a:pt x="29644" y="7014"/>
                      <a:pt x="29818" y="6145"/>
                      <a:pt x="28486" y="4871"/>
                    </a:cubicBezTo>
                    <a:cubicBezTo>
                      <a:pt x="27154" y="3597"/>
                      <a:pt x="24431" y="2207"/>
                      <a:pt x="22230" y="13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cxnSp>
            <p:nvCxnSpPr>
              <p:cNvPr id="2837" name="Google Shape;2837;p35"/>
              <p:cNvCxnSpPr/>
              <p:nvPr/>
            </p:nvCxnSpPr>
            <p:spPr>
              <a:xfrm>
                <a:off x="3127800" y="2059150"/>
                <a:ext cx="651600" cy="373500"/>
              </a:xfrm>
              <a:prstGeom prst="curved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2838" name="Google Shape;2838;p35"/>
          <p:cNvSpPr/>
          <p:nvPr/>
        </p:nvSpPr>
        <p:spPr>
          <a:xfrm>
            <a:off x="851450" y="3127138"/>
            <a:ext cx="1699200" cy="11730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9" name="Google Shape;2839;p35"/>
          <p:cNvSpPr txBox="1"/>
          <p:nvPr/>
        </p:nvSpPr>
        <p:spPr>
          <a:xfrm>
            <a:off x="980100" y="3240125"/>
            <a:ext cx="14388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INFORMACION</a:t>
            </a:r>
            <a:endParaRPr sz="1900" b="1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840" name="Google Shape;2840;p35"/>
          <p:cNvSpPr txBox="1"/>
          <p:nvPr/>
        </p:nvSpPr>
        <p:spPr>
          <a:xfrm>
            <a:off x="980100" y="3614450"/>
            <a:ext cx="143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Mercury is a small planet</a:t>
            </a:r>
            <a:endParaRPr sz="16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grpSp>
        <p:nvGrpSpPr>
          <p:cNvPr id="2841" name="Google Shape;2841;p35"/>
          <p:cNvGrpSpPr/>
          <p:nvPr/>
        </p:nvGrpSpPr>
        <p:grpSpPr>
          <a:xfrm>
            <a:off x="2550650" y="3240750"/>
            <a:ext cx="1150625" cy="732756"/>
            <a:chOff x="2550650" y="3240750"/>
            <a:chExt cx="1150625" cy="732756"/>
          </a:xfrm>
        </p:grpSpPr>
        <p:cxnSp>
          <p:nvCxnSpPr>
            <p:cNvPr id="2842" name="Google Shape;2842;p35"/>
            <p:cNvCxnSpPr>
              <a:stCxn id="2838" idx="3"/>
            </p:cNvCxnSpPr>
            <p:nvPr/>
          </p:nvCxnSpPr>
          <p:spPr>
            <a:xfrm>
              <a:off x="2550650" y="3713638"/>
              <a:ext cx="255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843" name="Google Shape;2843;p35"/>
            <p:cNvGrpSpPr/>
            <p:nvPr/>
          </p:nvGrpSpPr>
          <p:grpSpPr>
            <a:xfrm>
              <a:off x="2777561" y="3240750"/>
              <a:ext cx="923714" cy="732756"/>
              <a:chOff x="2777561" y="3240750"/>
              <a:chExt cx="923714" cy="732756"/>
            </a:xfrm>
          </p:grpSpPr>
          <p:sp>
            <p:nvSpPr>
              <p:cNvPr id="2844" name="Google Shape;2844;p35"/>
              <p:cNvSpPr/>
              <p:nvPr/>
            </p:nvSpPr>
            <p:spPr>
              <a:xfrm flipH="1">
                <a:off x="2777561" y="3453788"/>
                <a:ext cx="488252" cy="519717"/>
              </a:xfrm>
              <a:custGeom>
                <a:avLst/>
                <a:gdLst/>
                <a:ahLst/>
                <a:cxnLst/>
                <a:rect l="l" t="t" r="r" b="b"/>
                <a:pathLst>
                  <a:path w="32027" h="34091" extrusionOk="0">
                    <a:moveTo>
                      <a:pt x="22230" y="1396"/>
                    </a:moveTo>
                    <a:cubicBezTo>
                      <a:pt x="20029" y="585"/>
                      <a:pt x="17654" y="63"/>
                      <a:pt x="15279" y="5"/>
                    </a:cubicBezTo>
                    <a:cubicBezTo>
                      <a:pt x="12904" y="-53"/>
                      <a:pt x="9950" y="411"/>
                      <a:pt x="7981" y="1048"/>
                    </a:cubicBezTo>
                    <a:cubicBezTo>
                      <a:pt x="6012" y="1685"/>
                      <a:pt x="4679" y="2206"/>
                      <a:pt x="3463" y="3828"/>
                    </a:cubicBezTo>
                    <a:cubicBezTo>
                      <a:pt x="2247" y="5450"/>
                      <a:pt x="1204" y="8115"/>
                      <a:pt x="683" y="10779"/>
                    </a:cubicBezTo>
                    <a:cubicBezTo>
                      <a:pt x="162" y="13444"/>
                      <a:pt x="-360" y="16629"/>
                      <a:pt x="335" y="19815"/>
                    </a:cubicBezTo>
                    <a:cubicBezTo>
                      <a:pt x="1030" y="23001"/>
                      <a:pt x="2189" y="27518"/>
                      <a:pt x="4853" y="29893"/>
                    </a:cubicBezTo>
                    <a:cubicBezTo>
                      <a:pt x="7518" y="32268"/>
                      <a:pt x="12499" y="34354"/>
                      <a:pt x="16322" y="34064"/>
                    </a:cubicBezTo>
                    <a:cubicBezTo>
                      <a:pt x="20145" y="33775"/>
                      <a:pt x="25185" y="30994"/>
                      <a:pt x="27791" y="28156"/>
                    </a:cubicBezTo>
                    <a:cubicBezTo>
                      <a:pt x="30398" y="25318"/>
                      <a:pt x="31556" y="20221"/>
                      <a:pt x="31961" y="17035"/>
                    </a:cubicBezTo>
                    <a:cubicBezTo>
                      <a:pt x="32366" y="13849"/>
                      <a:pt x="30802" y="11068"/>
                      <a:pt x="30223" y="9041"/>
                    </a:cubicBezTo>
                    <a:cubicBezTo>
                      <a:pt x="29644" y="7014"/>
                      <a:pt x="29818" y="6145"/>
                      <a:pt x="28486" y="4871"/>
                    </a:cubicBezTo>
                    <a:cubicBezTo>
                      <a:pt x="27154" y="3597"/>
                      <a:pt x="24431" y="2207"/>
                      <a:pt x="22230" y="13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cxnSp>
            <p:nvCxnSpPr>
              <p:cNvPr id="2845" name="Google Shape;2845;p35"/>
              <p:cNvCxnSpPr/>
              <p:nvPr/>
            </p:nvCxnSpPr>
            <p:spPr>
              <a:xfrm rot="10800000" flipH="1">
                <a:off x="3232075" y="3240750"/>
                <a:ext cx="469200" cy="451800"/>
              </a:xfrm>
              <a:prstGeom prst="curvedConnector3">
                <a:avLst>
                  <a:gd name="adj1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2846" name="Google Shape;2846;p35"/>
          <p:cNvSpPr/>
          <p:nvPr/>
        </p:nvSpPr>
        <p:spPr>
          <a:xfrm flipH="1">
            <a:off x="6593188" y="1486163"/>
            <a:ext cx="1699200" cy="11730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7" name="Google Shape;2847;p35"/>
          <p:cNvSpPr txBox="1"/>
          <p:nvPr/>
        </p:nvSpPr>
        <p:spPr>
          <a:xfrm flipH="1">
            <a:off x="6724938" y="1599150"/>
            <a:ext cx="14388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COMPONENTES</a:t>
            </a:r>
            <a:endParaRPr sz="1800" b="1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848" name="Google Shape;2848;p35"/>
          <p:cNvSpPr txBox="1"/>
          <p:nvPr/>
        </p:nvSpPr>
        <p:spPr>
          <a:xfrm flipH="1">
            <a:off x="6724938" y="1973475"/>
            <a:ext cx="143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Jupiter is the biggest planet</a:t>
            </a:r>
            <a:endParaRPr sz="16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849" name="Google Shape;2849;p35"/>
          <p:cNvSpPr/>
          <p:nvPr/>
        </p:nvSpPr>
        <p:spPr>
          <a:xfrm flipH="1">
            <a:off x="6593188" y="3127138"/>
            <a:ext cx="1699200" cy="11730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35"/>
          <p:cNvSpPr txBox="1"/>
          <p:nvPr/>
        </p:nvSpPr>
        <p:spPr>
          <a:xfrm flipH="1">
            <a:off x="6724938" y="3240125"/>
            <a:ext cx="1438800" cy="3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OBJETIVO</a:t>
            </a:r>
            <a:endParaRPr sz="2600" b="1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851" name="Google Shape;2851;p35"/>
          <p:cNvSpPr txBox="1"/>
          <p:nvPr/>
        </p:nvSpPr>
        <p:spPr>
          <a:xfrm flipH="1">
            <a:off x="6724938" y="3614450"/>
            <a:ext cx="143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Neptune is the farthest planet</a:t>
            </a:r>
            <a:endParaRPr sz="16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grpSp>
        <p:nvGrpSpPr>
          <p:cNvPr id="2852" name="Google Shape;2852;p35"/>
          <p:cNvGrpSpPr/>
          <p:nvPr/>
        </p:nvGrpSpPr>
        <p:grpSpPr>
          <a:xfrm>
            <a:off x="5360800" y="1812813"/>
            <a:ext cx="1232388" cy="871787"/>
            <a:chOff x="5360800" y="1812813"/>
            <a:chExt cx="1232388" cy="871787"/>
          </a:xfrm>
        </p:grpSpPr>
        <p:cxnSp>
          <p:nvCxnSpPr>
            <p:cNvPr id="2853" name="Google Shape;2853;p35"/>
            <p:cNvCxnSpPr>
              <a:endCxn id="2846" idx="3"/>
            </p:cNvCxnSpPr>
            <p:nvPr/>
          </p:nvCxnSpPr>
          <p:spPr>
            <a:xfrm>
              <a:off x="6337588" y="2072663"/>
              <a:ext cx="255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854" name="Google Shape;2854;p35"/>
            <p:cNvGrpSpPr/>
            <p:nvPr/>
          </p:nvGrpSpPr>
          <p:grpSpPr>
            <a:xfrm>
              <a:off x="5360800" y="1812813"/>
              <a:ext cx="1005477" cy="871787"/>
              <a:chOff x="5360800" y="1812813"/>
              <a:chExt cx="1005477" cy="871787"/>
            </a:xfrm>
          </p:grpSpPr>
          <p:sp>
            <p:nvSpPr>
              <p:cNvPr id="2855" name="Google Shape;2855;p35"/>
              <p:cNvSpPr/>
              <p:nvPr/>
            </p:nvSpPr>
            <p:spPr>
              <a:xfrm>
                <a:off x="5878025" y="1812813"/>
                <a:ext cx="488252" cy="519717"/>
              </a:xfrm>
              <a:custGeom>
                <a:avLst/>
                <a:gdLst/>
                <a:ahLst/>
                <a:cxnLst/>
                <a:rect l="l" t="t" r="r" b="b"/>
                <a:pathLst>
                  <a:path w="32027" h="34091" extrusionOk="0">
                    <a:moveTo>
                      <a:pt x="22230" y="1396"/>
                    </a:moveTo>
                    <a:cubicBezTo>
                      <a:pt x="20029" y="585"/>
                      <a:pt x="17654" y="63"/>
                      <a:pt x="15279" y="5"/>
                    </a:cubicBezTo>
                    <a:cubicBezTo>
                      <a:pt x="12904" y="-53"/>
                      <a:pt x="9950" y="411"/>
                      <a:pt x="7981" y="1048"/>
                    </a:cubicBezTo>
                    <a:cubicBezTo>
                      <a:pt x="6012" y="1685"/>
                      <a:pt x="4679" y="2206"/>
                      <a:pt x="3463" y="3828"/>
                    </a:cubicBezTo>
                    <a:cubicBezTo>
                      <a:pt x="2247" y="5450"/>
                      <a:pt x="1204" y="8115"/>
                      <a:pt x="683" y="10779"/>
                    </a:cubicBezTo>
                    <a:cubicBezTo>
                      <a:pt x="162" y="13444"/>
                      <a:pt x="-360" y="16629"/>
                      <a:pt x="335" y="19815"/>
                    </a:cubicBezTo>
                    <a:cubicBezTo>
                      <a:pt x="1030" y="23001"/>
                      <a:pt x="2189" y="27518"/>
                      <a:pt x="4853" y="29893"/>
                    </a:cubicBezTo>
                    <a:cubicBezTo>
                      <a:pt x="7518" y="32268"/>
                      <a:pt x="12499" y="34354"/>
                      <a:pt x="16322" y="34064"/>
                    </a:cubicBezTo>
                    <a:cubicBezTo>
                      <a:pt x="20145" y="33775"/>
                      <a:pt x="25185" y="30994"/>
                      <a:pt x="27791" y="28156"/>
                    </a:cubicBezTo>
                    <a:cubicBezTo>
                      <a:pt x="30398" y="25318"/>
                      <a:pt x="31556" y="20221"/>
                      <a:pt x="31961" y="17035"/>
                    </a:cubicBezTo>
                    <a:cubicBezTo>
                      <a:pt x="32366" y="13849"/>
                      <a:pt x="30802" y="11068"/>
                      <a:pt x="30223" y="9041"/>
                    </a:cubicBezTo>
                    <a:cubicBezTo>
                      <a:pt x="29644" y="7014"/>
                      <a:pt x="29818" y="6145"/>
                      <a:pt x="28486" y="4871"/>
                    </a:cubicBezTo>
                    <a:cubicBezTo>
                      <a:pt x="27154" y="3597"/>
                      <a:pt x="24431" y="2207"/>
                      <a:pt x="22230" y="13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cxnSp>
            <p:nvCxnSpPr>
              <p:cNvPr id="2856" name="Google Shape;2856;p35"/>
              <p:cNvCxnSpPr/>
              <p:nvPr/>
            </p:nvCxnSpPr>
            <p:spPr>
              <a:xfrm flipH="1">
                <a:off x="5360800" y="2085200"/>
                <a:ext cx="599400" cy="599400"/>
              </a:xfrm>
              <a:prstGeom prst="curved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857" name="Google Shape;2857;p35"/>
          <p:cNvGrpSpPr/>
          <p:nvPr/>
        </p:nvGrpSpPr>
        <p:grpSpPr>
          <a:xfrm>
            <a:off x="5395325" y="3171150"/>
            <a:ext cx="1197863" cy="802356"/>
            <a:chOff x="5395325" y="3171150"/>
            <a:chExt cx="1197863" cy="802356"/>
          </a:xfrm>
        </p:grpSpPr>
        <p:cxnSp>
          <p:nvCxnSpPr>
            <p:cNvPr id="2858" name="Google Shape;2858;p35"/>
            <p:cNvCxnSpPr>
              <a:endCxn id="2849" idx="3"/>
            </p:cNvCxnSpPr>
            <p:nvPr/>
          </p:nvCxnSpPr>
          <p:spPr>
            <a:xfrm>
              <a:off x="6337588" y="3713638"/>
              <a:ext cx="255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859" name="Google Shape;2859;p35"/>
            <p:cNvGrpSpPr/>
            <p:nvPr/>
          </p:nvGrpSpPr>
          <p:grpSpPr>
            <a:xfrm>
              <a:off x="5395325" y="3171150"/>
              <a:ext cx="970952" cy="802356"/>
              <a:chOff x="5395325" y="3171150"/>
              <a:chExt cx="970952" cy="802356"/>
            </a:xfrm>
          </p:grpSpPr>
          <p:sp>
            <p:nvSpPr>
              <p:cNvPr id="2860" name="Google Shape;2860;p35"/>
              <p:cNvSpPr/>
              <p:nvPr/>
            </p:nvSpPr>
            <p:spPr>
              <a:xfrm>
                <a:off x="5878025" y="3453788"/>
                <a:ext cx="488252" cy="519717"/>
              </a:xfrm>
              <a:custGeom>
                <a:avLst/>
                <a:gdLst/>
                <a:ahLst/>
                <a:cxnLst/>
                <a:rect l="l" t="t" r="r" b="b"/>
                <a:pathLst>
                  <a:path w="32027" h="34091" extrusionOk="0">
                    <a:moveTo>
                      <a:pt x="22230" y="1396"/>
                    </a:moveTo>
                    <a:cubicBezTo>
                      <a:pt x="20029" y="585"/>
                      <a:pt x="17654" y="63"/>
                      <a:pt x="15279" y="5"/>
                    </a:cubicBezTo>
                    <a:cubicBezTo>
                      <a:pt x="12904" y="-53"/>
                      <a:pt x="9950" y="411"/>
                      <a:pt x="7981" y="1048"/>
                    </a:cubicBezTo>
                    <a:cubicBezTo>
                      <a:pt x="6012" y="1685"/>
                      <a:pt x="4679" y="2206"/>
                      <a:pt x="3463" y="3828"/>
                    </a:cubicBezTo>
                    <a:cubicBezTo>
                      <a:pt x="2247" y="5450"/>
                      <a:pt x="1204" y="8115"/>
                      <a:pt x="683" y="10779"/>
                    </a:cubicBezTo>
                    <a:cubicBezTo>
                      <a:pt x="162" y="13444"/>
                      <a:pt x="-360" y="16629"/>
                      <a:pt x="335" y="19815"/>
                    </a:cubicBezTo>
                    <a:cubicBezTo>
                      <a:pt x="1030" y="23001"/>
                      <a:pt x="2189" y="27518"/>
                      <a:pt x="4853" y="29893"/>
                    </a:cubicBezTo>
                    <a:cubicBezTo>
                      <a:pt x="7518" y="32268"/>
                      <a:pt x="12499" y="34354"/>
                      <a:pt x="16322" y="34064"/>
                    </a:cubicBezTo>
                    <a:cubicBezTo>
                      <a:pt x="20145" y="33775"/>
                      <a:pt x="25185" y="30994"/>
                      <a:pt x="27791" y="28156"/>
                    </a:cubicBezTo>
                    <a:cubicBezTo>
                      <a:pt x="30398" y="25318"/>
                      <a:pt x="31556" y="20221"/>
                      <a:pt x="31961" y="17035"/>
                    </a:cubicBezTo>
                    <a:cubicBezTo>
                      <a:pt x="32366" y="13849"/>
                      <a:pt x="30802" y="11068"/>
                      <a:pt x="30223" y="9041"/>
                    </a:cubicBezTo>
                    <a:cubicBezTo>
                      <a:pt x="29644" y="7014"/>
                      <a:pt x="29818" y="6145"/>
                      <a:pt x="28486" y="4871"/>
                    </a:cubicBezTo>
                    <a:cubicBezTo>
                      <a:pt x="27154" y="3597"/>
                      <a:pt x="24431" y="2207"/>
                      <a:pt x="22230" y="13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cxnSp>
            <p:nvCxnSpPr>
              <p:cNvPr id="2861" name="Google Shape;2861;p35"/>
              <p:cNvCxnSpPr/>
              <p:nvPr/>
            </p:nvCxnSpPr>
            <p:spPr>
              <a:xfrm rot="10800000">
                <a:off x="5395325" y="3171150"/>
                <a:ext cx="556200" cy="521400"/>
              </a:xfrm>
              <a:prstGeom prst="curved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862" name="Google Shape;2862;p35"/>
          <p:cNvGrpSpPr/>
          <p:nvPr/>
        </p:nvGrpSpPr>
        <p:grpSpPr>
          <a:xfrm>
            <a:off x="2864929" y="1917106"/>
            <a:ext cx="313523" cy="311155"/>
            <a:chOff x="3212175" y="2928950"/>
            <a:chExt cx="407225" cy="404150"/>
          </a:xfrm>
        </p:grpSpPr>
        <p:sp>
          <p:nvSpPr>
            <p:cNvPr id="2863" name="Google Shape;2863;p35"/>
            <p:cNvSpPr/>
            <p:nvPr/>
          </p:nvSpPr>
          <p:spPr>
            <a:xfrm>
              <a:off x="3246300" y="2935200"/>
              <a:ext cx="331650" cy="331650"/>
            </a:xfrm>
            <a:custGeom>
              <a:avLst/>
              <a:gdLst/>
              <a:ahLst/>
              <a:cxnLst/>
              <a:rect l="l" t="t" r="r" b="b"/>
              <a:pathLst>
                <a:path w="13266" h="13266" extrusionOk="0">
                  <a:moveTo>
                    <a:pt x="6637" y="0"/>
                  </a:moveTo>
                  <a:cubicBezTo>
                    <a:pt x="2971" y="0"/>
                    <a:pt x="0" y="2971"/>
                    <a:pt x="0" y="6629"/>
                  </a:cubicBezTo>
                  <a:cubicBezTo>
                    <a:pt x="0" y="10295"/>
                    <a:pt x="2971" y="13266"/>
                    <a:pt x="6637" y="13266"/>
                  </a:cubicBezTo>
                  <a:cubicBezTo>
                    <a:pt x="10295" y="13266"/>
                    <a:pt x="13266" y="10295"/>
                    <a:pt x="13266" y="6629"/>
                  </a:cubicBezTo>
                  <a:cubicBezTo>
                    <a:pt x="13266" y="2971"/>
                    <a:pt x="10295" y="0"/>
                    <a:pt x="66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5"/>
            <p:cNvSpPr/>
            <p:nvPr/>
          </p:nvSpPr>
          <p:spPr>
            <a:xfrm>
              <a:off x="3257875" y="3044700"/>
              <a:ext cx="308700" cy="25"/>
            </a:xfrm>
            <a:custGeom>
              <a:avLst/>
              <a:gdLst/>
              <a:ahLst/>
              <a:cxnLst/>
              <a:rect l="l" t="t" r="r" b="b"/>
              <a:pathLst>
                <a:path w="12348" h="1" extrusionOk="0">
                  <a:moveTo>
                    <a:pt x="1" y="1"/>
                  </a:moveTo>
                  <a:lnTo>
                    <a:pt x="12348" y="1"/>
                  </a:lnTo>
                </a:path>
              </a:pathLst>
            </a:custGeom>
            <a:solidFill>
              <a:srgbClr val="FFD8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5"/>
            <p:cNvSpPr/>
            <p:nvPr/>
          </p:nvSpPr>
          <p:spPr>
            <a:xfrm>
              <a:off x="3522400" y="3181425"/>
              <a:ext cx="88975" cy="118675"/>
            </a:xfrm>
            <a:custGeom>
              <a:avLst/>
              <a:gdLst/>
              <a:ahLst/>
              <a:cxnLst/>
              <a:rect l="l" t="t" r="r" b="b"/>
              <a:pathLst>
                <a:path w="3559" h="4747" extrusionOk="0">
                  <a:moveTo>
                    <a:pt x="273" y="0"/>
                  </a:moveTo>
                  <a:cubicBezTo>
                    <a:pt x="134" y="0"/>
                    <a:pt x="0" y="106"/>
                    <a:pt x="0" y="268"/>
                  </a:cubicBezTo>
                  <a:lnTo>
                    <a:pt x="9" y="4479"/>
                  </a:lnTo>
                  <a:cubicBezTo>
                    <a:pt x="9" y="4644"/>
                    <a:pt x="143" y="4747"/>
                    <a:pt x="280" y="4747"/>
                  </a:cubicBezTo>
                  <a:cubicBezTo>
                    <a:pt x="358" y="4747"/>
                    <a:pt x="436" y="4714"/>
                    <a:pt x="491" y="4639"/>
                  </a:cubicBezTo>
                  <a:lnTo>
                    <a:pt x="1410" y="3435"/>
                  </a:lnTo>
                  <a:cubicBezTo>
                    <a:pt x="1454" y="3368"/>
                    <a:pt x="1530" y="3332"/>
                    <a:pt x="1610" y="3332"/>
                  </a:cubicBezTo>
                  <a:cubicBezTo>
                    <a:pt x="1626" y="3332"/>
                    <a:pt x="1643" y="3334"/>
                    <a:pt x="1660" y="3337"/>
                  </a:cubicBezTo>
                  <a:lnTo>
                    <a:pt x="3158" y="3569"/>
                  </a:lnTo>
                  <a:cubicBezTo>
                    <a:pt x="3172" y="3571"/>
                    <a:pt x="3185" y="3572"/>
                    <a:pt x="3198" y="3572"/>
                  </a:cubicBezTo>
                  <a:cubicBezTo>
                    <a:pt x="3425" y="3572"/>
                    <a:pt x="3559" y="3291"/>
                    <a:pt x="3390" y="3114"/>
                  </a:cubicBezTo>
                  <a:lnTo>
                    <a:pt x="464" y="81"/>
                  </a:lnTo>
                  <a:cubicBezTo>
                    <a:pt x="409" y="25"/>
                    <a:pt x="340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5"/>
            <p:cNvSpPr/>
            <p:nvPr/>
          </p:nvSpPr>
          <p:spPr>
            <a:xfrm>
              <a:off x="3217525" y="3242300"/>
              <a:ext cx="249150" cy="84325"/>
            </a:xfrm>
            <a:custGeom>
              <a:avLst/>
              <a:gdLst/>
              <a:ahLst/>
              <a:cxnLst/>
              <a:rect l="l" t="t" r="r" b="b"/>
              <a:pathLst>
                <a:path w="9966" h="3373" extrusionOk="0">
                  <a:moveTo>
                    <a:pt x="580" y="1"/>
                  </a:moveTo>
                  <a:cubicBezTo>
                    <a:pt x="259" y="1"/>
                    <a:pt x="0" y="259"/>
                    <a:pt x="0" y="581"/>
                  </a:cubicBezTo>
                  <a:lnTo>
                    <a:pt x="0" y="2793"/>
                  </a:lnTo>
                  <a:cubicBezTo>
                    <a:pt x="0" y="3114"/>
                    <a:pt x="259" y="3373"/>
                    <a:pt x="580" y="3373"/>
                  </a:cubicBezTo>
                  <a:lnTo>
                    <a:pt x="9385" y="3373"/>
                  </a:lnTo>
                  <a:cubicBezTo>
                    <a:pt x="9706" y="3373"/>
                    <a:pt x="9965" y="3114"/>
                    <a:pt x="9965" y="2793"/>
                  </a:cubicBezTo>
                  <a:lnTo>
                    <a:pt x="9965" y="581"/>
                  </a:lnTo>
                  <a:cubicBezTo>
                    <a:pt x="9965" y="259"/>
                    <a:pt x="9706" y="1"/>
                    <a:pt x="93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5"/>
            <p:cNvSpPr/>
            <p:nvPr/>
          </p:nvSpPr>
          <p:spPr>
            <a:xfrm>
              <a:off x="3212175" y="2928950"/>
              <a:ext cx="407225" cy="404150"/>
            </a:xfrm>
            <a:custGeom>
              <a:avLst/>
              <a:gdLst/>
              <a:ahLst/>
              <a:cxnLst/>
              <a:rect l="l" t="t" r="r" b="b"/>
              <a:pathLst>
                <a:path w="16289" h="16166" extrusionOk="0">
                  <a:moveTo>
                    <a:pt x="6727" y="598"/>
                  </a:moveTo>
                  <a:lnTo>
                    <a:pt x="6727" y="598"/>
                  </a:lnTo>
                  <a:cubicBezTo>
                    <a:pt x="6004" y="1330"/>
                    <a:pt x="5433" y="2686"/>
                    <a:pt x="5148" y="4372"/>
                  </a:cubicBezTo>
                  <a:lnTo>
                    <a:pt x="2106" y="4372"/>
                  </a:lnTo>
                  <a:cubicBezTo>
                    <a:pt x="2917" y="2463"/>
                    <a:pt x="4639" y="1018"/>
                    <a:pt x="6727" y="598"/>
                  </a:cubicBezTo>
                  <a:close/>
                  <a:moveTo>
                    <a:pt x="8002" y="473"/>
                  </a:moveTo>
                  <a:cubicBezTo>
                    <a:pt x="8645" y="473"/>
                    <a:pt x="9287" y="1125"/>
                    <a:pt x="9778" y="2276"/>
                  </a:cubicBezTo>
                  <a:cubicBezTo>
                    <a:pt x="10036" y="2882"/>
                    <a:pt x="10233" y="3596"/>
                    <a:pt x="10375" y="4372"/>
                  </a:cubicBezTo>
                  <a:lnTo>
                    <a:pt x="5629" y="4372"/>
                  </a:lnTo>
                  <a:cubicBezTo>
                    <a:pt x="5763" y="3596"/>
                    <a:pt x="5968" y="2882"/>
                    <a:pt x="6227" y="2276"/>
                  </a:cubicBezTo>
                  <a:cubicBezTo>
                    <a:pt x="6709" y="1125"/>
                    <a:pt x="7360" y="473"/>
                    <a:pt x="8002" y="473"/>
                  </a:cubicBezTo>
                  <a:close/>
                  <a:moveTo>
                    <a:pt x="5076" y="4845"/>
                  </a:moveTo>
                  <a:cubicBezTo>
                    <a:pt x="4987" y="5487"/>
                    <a:pt x="4942" y="6165"/>
                    <a:pt x="4942" y="6870"/>
                  </a:cubicBezTo>
                  <a:cubicBezTo>
                    <a:pt x="4942" y="7557"/>
                    <a:pt x="4987" y="8235"/>
                    <a:pt x="5076" y="8886"/>
                  </a:cubicBezTo>
                  <a:lnTo>
                    <a:pt x="1927" y="8886"/>
                  </a:lnTo>
                  <a:cubicBezTo>
                    <a:pt x="1713" y="8244"/>
                    <a:pt x="1606" y="7566"/>
                    <a:pt x="1606" y="6870"/>
                  </a:cubicBezTo>
                  <a:cubicBezTo>
                    <a:pt x="1606" y="6165"/>
                    <a:pt x="1722" y="5487"/>
                    <a:pt x="1927" y="4845"/>
                  </a:cubicBezTo>
                  <a:close/>
                  <a:moveTo>
                    <a:pt x="10447" y="4845"/>
                  </a:moveTo>
                  <a:cubicBezTo>
                    <a:pt x="10536" y="5487"/>
                    <a:pt x="10581" y="6174"/>
                    <a:pt x="10581" y="6870"/>
                  </a:cubicBezTo>
                  <a:cubicBezTo>
                    <a:pt x="10581" y="7566"/>
                    <a:pt x="10536" y="8244"/>
                    <a:pt x="10447" y="8886"/>
                  </a:cubicBezTo>
                  <a:lnTo>
                    <a:pt x="5558" y="8886"/>
                  </a:lnTo>
                  <a:cubicBezTo>
                    <a:pt x="5469" y="8244"/>
                    <a:pt x="5424" y="7566"/>
                    <a:pt x="5424" y="6870"/>
                  </a:cubicBezTo>
                  <a:cubicBezTo>
                    <a:pt x="5424" y="6174"/>
                    <a:pt x="5469" y="5487"/>
                    <a:pt x="5558" y="4845"/>
                  </a:cubicBezTo>
                  <a:close/>
                  <a:moveTo>
                    <a:pt x="14069" y="4845"/>
                  </a:moveTo>
                  <a:cubicBezTo>
                    <a:pt x="14283" y="5496"/>
                    <a:pt x="14399" y="6174"/>
                    <a:pt x="14399" y="6870"/>
                  </a:cubicBezTo>
                  <a:cubicBezTo>
                    <a:pt x="14399" y="7557"/>
                    <a:pt x="14283" y="8235"/>
                    <a:pt x="14069" y="8886"/>
                  </a:cubicBezTo>
                  <a:lnTo>
                    <a:pt x="10928" y="8886"/>
                  </a:lnTo>
                  <a:cubicBezTo>
                    <a:pt x="11009" y="8235"/>
                    <a:pt x="11053" y="7557"/>
                    <a:pt x="11053" y="6870"/>
                  </a:cubicBezTo>
                  <a:cubicBezTo>
                    <a:pt x="11053" y="6165"/>
                    <a:pt x="11009" y="5487"/>
                    <a:pt x="10928" y="4845"/>
                  </a:cubicBezTo>
                  <a:close/>
                  <a:moveTo>
                    <a:pt x="5148" y="9359"/>
                  </a:moveTo>
                  <a:cubicBezTo>
                    <a:pt x="5344" y="10501"/>
                    <a:pt x="5674" y="11518"/>
                    <a:pt x="6102" y="12285"/>
                  </a:cubicBezTo>
                  <a:lnTo>
                    <a:pt x="4594" y="12285"/>
                  </a:lnTo>
                  <a:cubicBezTo>
                    <a:pt x="4586" y="12276"/>
                    <a:pt x="4568" y="12267"/>
                    <a:pt x="4559" y="12258"/>
                  </a:cubicBezTo>
                  <a:cubicBezTo>
                    <a:pt x="3444" y="11544"/>
                    <a:pt x="2596" y="10527"/>
                    <a:pt x="2097" y="9359"/>
                  </a:cubicBezTo>
                  <a:close/>
                  <a:moveTo>
                    <a:pt x="10375" y="9359"/>
                  </a:moveTo>
                  <a:cubicBezTo>
                    <a:pt x="10170" y="10536"/>
                    <a:pt x="9822" y="11562"/>
                    <a:pt x="9349" y="12285"/>
                  </a:cubicBezTo>
                  <a:lnTo>
                    <a:pt x="6646" y="12285"/>
                  </a:lnTo>
                  <a:cubicBezTo>
                    <a:pt x="6182" y="11562"/>
                    <a:pt x="5826" y="10536"/>
                    <a:pt x="5620" y="9359"/>
                  </a:cubicBezTo>
                  <a:close/>
                  <a:moveTo>
                    <a:pt x="13899" y="9386"/>
                  </a:moveTo>
                  <a:cubicBezTo>
                    <a:pt x="13756" y="9725"/>
                    <a:pt x="13587" y="10055"/>
                    <a:pt x="13382" y="10367"/>
                  </a:cubicBezTo>
                  <a:lnTo>
                    <a:pt x="13061" y="10028"/>
                  </a:lnTo>
                  <a:cubicBezTo>
                    <a:pt x="12963" y="9927"/>
                    <a:pt x="12838" y="9882"/>
                    <a:pt x="12713" y="9882"/>
                  </a:cubicBezTo>
                  <a:cubicBezTo>
                    <a:pt x="12453" y="9882"/>
                    <a:pt x="12195" y="10080"/>
                    <a:pt x="12195" y="10376"/>
                  </a:cubicBezTo>
                  <a:lnTo>
                    <a:pt x="12195" y="11723"/>
                  </a:lnTo>
                  <a:cubicBezTo>
                    <a:pt x="11651" y="12205"/>
                    <a:pt x="11035" y="12570"/>
                    <a:pt x="10366" y="12838"/>
                  </a:cubicBezTo>
                  <a:cubicBezTo>
                    <a:pt x="10286" y="12615"/>
                    <a:pt x="10108" y="12437"/>
                    <a:pt x="9876" y="12356"/>
                  </a:cubicBezTo>
                  <a:cubicBezTo>
                    <a:pt x="10322" y="11589"/>
                    <a:pt x="10661" y="10554"/>
                    <a:pt x="10857" y="9386"/>
                  </a:cubicBezTo>
                  <a:close/>
                  <a:moveTo>
                    <a:pt x="12683" y="10331"/>
                  </a:moveTo>
                  <a:cubicBezTo>
                    <a:pt x="12691" y="10331"/>
                    <a:pt x="12701" y="10334"/>
                    <a:pt x="12713" y="10340"/>
                  </a:cubicBezTo>
                  <a:lnTo>
                    <a:pt x="15630" y="13382"/>
                  </a:lnTo>
                  <a:cubicBezTo>
                    <a:pt x="15639" y="13382"/>
                    <a:pt x="15648" y="13391"/>
                    <a:pt x="15639" y="13418"/>
                  </a:cubicBezTo>
                  <a:cubicBezTo>
                    <a:pt x="15630" y="13436"/>
                    <a:pt x="15612" y="13436"/>
                    <a:pt x="15603" y="13436"/>
                  </a:cubicBezTo>
                  <a:lnTo>
                    <a:pt x="14113" y="13195"/>
                  </a:lnTo>
                  <a:cubicBezTo>
                    <a:pt x="14087" y="13191"/>
                    <a:pt x="14062" y="13189"/>
                    <a:pt x="14036" y="13189"/>
                  </a:cubicBezTo>
                  <a:cubicBezTo>
                    <a:pt x="13878" y="13189"/>
                    <a:pt x="13731" y="13260"/>
                    <a:pt x="13632" y="13391"/>
                  </a:cubicBezTo>
                  <a:lnTo>
                    <a:pt x="12722" y="14595"/>
                  </a:lnTo>
                  <a:cubicBezTo>
                    <a:pt x="12711" y="14606"/>
                    <a:pt x="12702" y="14611"/>
                    <a:pt x="12694" y="14611"/>
                  </a:cubicBezTo>
                  <a:cubicBezTo>
                    <a:pt x="12682" y="14611"/>
                    <a:pt x="12673" y="14599"/>
                    <a:pt x="12668" y="14578"/>
                  </a:cubicBezTo>
                  <a:lnTo>
                    <a:pt x="12659" y="10367"/>
                  </a:lnTo>
                  <a:cubicBezTo>
                    <a:pt x="12659" y="10343"/>
                    <a:pt x="12667" y="10331"/>
                    <a:pt x="12683" y="10331"/>
                  </a:cubicBezTo>
                  <a:close/>
                  <a:moveTo>
                    <a:pt x="8002" y="1"/>
                  </a:moveTo>
                  <a:cubicBezTo>
                    <a:pt x="6174" y="1"/>
                    <a:pt x="4443" y="714"/>
                    <a:pt x="3149" y="2008"/>
                  </a:cubicBezTo>
                  <a:cubicBezTo>
                    <a:pt x="1856" y="3310"/>
                    <a:pt x="1142" y="5032"/>
                    <a:pt x="1142" y="6870"/>
                  </a:cubicBezTo>
                  <a:cubicBezTo>
                    <a:pt x="1142" y="9011"/>
                    <a:pt x="2114" y="10991"/>
                    <a:pt x="3783" y="12285"/>
                  </a:cubicBezTo>
                  <a:lnTo>
                    <a:pt x="812" y="12285"/>
                  </a:lnTo>
                  <a:cubicBezTo>
                    <a:pt x="366" y="12285"/>
                    <a:pt x="0" y="12651"/>
                    <a:pt x="0" y="13097"/>
                  </a:cubicBezTo>
                  <a:lnTo>
                    <a:pt x="0" y="15345"/>
                  </a:lnTo>
                  <a:cubicBezTo>
                    <a:pt x="0" y="15800"/>
                    <a:pt x="366" y="16166"/>
                    <a:pt x="812" y="16166"/>
                  </a:cubicBezTo>
                  <a:lnTo>
                    <a:pt x="1758" y="16166"/>
                  </a:lnTo>
                  <a:cubicBezTo>
                    <a:pt x="2070" y="16166"/>
                    <a:pt x="2070" y="15657"/>
                    <a:pt x="1758" y="15657"/>
                  </a:cubicBezTo>
                  <a:lnTo>
                    <a:pt x="812" y="15657"/>
                  </a:lnTo>
                  <a:cubicBezTo>
                    <a:pt x="625" y="15657"/>
                    <a:pt x="473" y="15505"/>
                    <a:pt x="473" y="15318"/>
                  </a:cubicBezTo>
                  <a:lnTo>
                    <a:pt x="473" y="13097"/>
                  </a:lnTo>
                  <a:cubicBezTo>
                    <a:pt x="473" y="12909"/>
                    <a:pt x="625" y="12758"/>
                    <a:pt x="812" y="12758"/>
                  </a:cubicBezTo>
                  <a:lnTo>
                    <a:pt x="9617" y="12758"/>
                  </a:lnTo>
                  <a:cubicBezTo>
                    <a:pt x="9804" y="12758"/>
                    <a:pt x="9956" y="12909"/>
                    <a:pt x="9956" y="13097"/>
                  </a:cubicBezTo>
                  <a:lnTo>
                    <a:pt x="9956" y="15318"/>
                  </a:lnTo>
                  <a:cubicBezTo>
                    <a:pt x="9956" y="15505"/>
                    <a:pt x="9804" y="15657"/>
                    <a:pt x="9617" y="15657"/>
                  </a:cubicBezTo>
                  <a:lnTo>
                    <a:pt x="3007" y="15657"/>
                  </a:lnTo>
                  <a:cubicBezTo>
                    <a:pt x="3007" y="15657"/>
                    <a:pt x="2703" y="16148"/>
                    <a:pt x="3007" y="16166"/>
                  </a:cubicBezTo>
                  <a:lnTo>
                    <a:pt x="9599" y="16166"/>
                  </a:lnTo>
                  <a:cubicBezTo>
                    <a:pt x="10045" y="16148"/>
                    <a:pt x="10411" y="15782"/>
                    <a:pt x="10429" y="15336"/>
                  </a:cubicBezTo>
                  <a:lnTo>
                    <a:pt x="10429" y="13311"/>
                  </a:lnTo>
                  <a:cubicBezTo>
                    <a:pt x="11053" y="13070"/>
                    <a:pt x="12195" y="12321"/>
                    <a:pt x="12195" y="12321"/>
                  </a:cubicBezTo>
                  <a:lnTo>
                    <a:pt x="12195" y="14569"/>
                  </a:lnTo>
                  <a:cubicBezTo>
                    <a:pt x="12195" y="14872"/>
                    <a:pt x="12453" y="15066"/>
                    <a:pt x="12713" y="15066"/>
                  </a:cubicBezTo>
                  <a:cubicBezTo>
                    <a:pt x="12858" y="15066"/>
                    <a:pt x="13003" y="15006"/>
                    <a:pt x="13105" y="14872"/>
                  </a:cubicBezTo>
                  <a:lnTo>
                    <a:pt x="14015" y="13668"/>
                  </a:lnTo>
                  <a:cubicBezTo>
                    <a:pt x="14021" y="13661"/>
                    <a:pt x="14028" y="13655"/>
                    <a:pt x="14034" y="13655"/>
                  </a:cubicBezTo>
                  <a:cubicBezTo>
                    <a:pt x="14037" y="13655"/>
                    <a:pt x="14039" y="13656"/>
                    <a:pt x="14042" y="13659"/>
                  </a:cubicBezTo>
                  <a:lnTo>
                    <a:pt x="15532" y="13891"/>
                  </a:lnTo>
                  <a:cubicBezTo>
                    <a:pt x="15558" y="13895"/>
                    <a:pt x="15584" y="13897"/>
                    <a:pt x="15609" y="13897"/>
                  </a:cubicBezTo>
                  <a:cubicBezTo>
                    <a:pt x="16029" y="13897"/>
                    <a:pt x="16289" y="13363"/>
                    <a:pt x="15978" y="13043"/>
                  </a:cubicBezTo>
                  <a:lnTo>
                    <a:pt x="13712" y="10688"/>
                  </a:lnTo>
                  <a:cubicBezTo>
                    <a:pt x="14470" y="9555"/>
                    <a:pt x="14872" y="8244"/>
                    <a:pt x="14872" y="6870"/>
                  </a:cubicBezTo>
                  <a:cubicBezTo>
                    <a:pt x="14872" y="4934"/>
                    <a:pt x="14042" y="3078"/>
                    <a:pt x="12606" y="1776"/>
                  </a:cubicBezTo>
                  <a:cubicBezTo>
                    <a:pt x="12558" y="1732"/>
                    <a:pt x="12505" y="1713"/>
                    <a:pt x="12455" y="1713"/>
                  </a:cubicBezTo>
                  <a:cubicBezTo>
                    <a:pt x="12270" y="1713"/>
                    <a:pt x="12111" y="1963"/>
                    <a:pt x="12293" y="2124"/>
                  </a:cubicBezTo>
                  <a:cubicBezTo>
                    <a:pt x="12989" y="2757"/>
                    <a:pt x="13533" y="3524"/>
                    <a:pt x="13890" y="4372"/>
                  </a:cubicBezTo>
                  <a:lnTo>
                    <a:pt x="10857" y="4372"/>
                  </a:lnTo>
                  <a:cubicBezTo>
                    <a:pt x="10572" y="2686"/>
                    <a:pt x="10001" y="1330"/>
                    <a:pt x="9278" y="598"/>
                  </a:cubicBezTo>
                  <a:lnTo>
                    <a:pt x="9278" y="598"/>
                  </a:lnTo>
                  <a:cubicBezTo>
                    <a:pt x="9938" y="732"/>
                    <a:pt x="10581" y="973"/>
                    <a:pt x="11169" y="1312"/>
                  </a:cubicBezTo>
                  <a:cubicBezTo>
                    <a:pt x="11210" y="1335"/>
                    <a:pt x="11250" y="1345"/>
                    <a:pt x="11287" y="1345"/>
                  </a:cubicBezTo>
                  <a:cubicBezTo>
                    <a:pt x="11496" y="1345"/>
                    <a:pt x="11630" y="1030"/>
                    <a:pt x="11410" y="902"/>
                  </a:cubicBezTo>
                  <a:cubicBezTo>
                    <a:pt x="10375" y="313"/>
                    <a:pt x="9198" y="1"/>
                    <a:pt x="80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5"/>
            <p:cNvSpPr/>
            <p:nvPr/>
          </p:nvSpPr>
          <p:spPr>
            <a:xfrm>
              <a:off x="3238225" y="3259625"/>
              <a:ext cx="66475" cy="49800"/>
            </a:xfrm>
            <a:custGeom>
              <a:avLst/>
              <a:gdLst/>
              <a:ahLst/>
              <a:cxnLst/>
              <a:rect l="l" t="t" r="r" b="b"/>
              <a:pathLst>
                <a:path w="2659" h="1992" extrusionOk="0">
                  <a:moveTo>
                    <a:pt x="294" y="0"/>
                  </a:moveTo>
                  <a:cubicBezTo>
                    <a:pt x="151" y="0"/>
                    <a:pt x="0" y="124"/>
                    <a:pt x="55" y="307"/>
                  </a:cubicBezTo>
                  <a:lnTo>
                    <a:pt x="555" y="1832"/>
                  </a:lnTo>
                  <a:cubicBezTo>
                    <a:pt x="587" y="1938"/>
                    <a:pt x="681" y="1992"/>
                    <a:pt x="776" y="1992"/>
                  </a:cubicBezTo>
                  <a:cubicBezTo>
                    <a:pt x="865" y="1992"/>
                    <a:pt x="953" y="1945"/>
                    <a:pt x="992" y="1850"/>
                  </a:cubicBezTo>
                  <a:lnTo>
                    <a:pt x="1331" y="1038"/>
                  </a:lnTo>
                  <a:lnTo>
                    <a:pt x="1661" y="1850"/>
                  </a:lnTo>
                  <a:cubicBezTo>
                    <a:pt x="1700" y="1945"/>
                    <a:pt x="1789" y="1992"/>
                    <a:pt x="1878" y="1992"/>
                  </a:cubicBezTo>
                  <a:cubicBezTo>
                    <a:pt x="1974" y="1992"/>
                    <a:pt x="2070" y="1938"/>
                    <a:pt x="2107" y="1832"/>
                  </a:cubicBezTo>
                  <a:lnTo>
                    <a:pt x="2598" y="307"/>
                  </a:lnTo>
                  <a:cubicBezTo>
                    <a:pt x="2659" y="124"/>
                    <a:pt x="2507" y="0"/>
                    <a:pt x="2362" y="0"/>
                  </a:cubicBezTo>
                  <a:cubicBezTo>
                    <a:pt x="2272" y="0"/>
                    <a:pt x="2186" y="47"/>
                    <a:pt x="2152" y="155"/>
                  </a:cubicBezTo>
                  <a:lnTo>
                    <a:pt x="1849" y="1074"/>
                  </a:lnTo>
                  <a:lnTo>
                    <a:pt x="1545" y="325"/>
                  </a:lnTo>
                  <a:cubicBezTo>
                    <a:pt x="1505" y="231"/>
                    <a:pt x="1416" y="184"/>
                    <a:pt x="1327" y="184"/>
                  </a:cubicBezTo>
                  <a:cubicBezTo>
                    <a:pt x="1237" y="184"/>
                    <a:pt x="1148" y="231"/>
                    <a:pt x="1108" y="325"/>
                  </a:cubicBezTo>
                  <a:lnTo>
                    <a:pt x="805" y="1074"/>
                  </a:lnTo>
                  <a:lnTo>
                    <a:pt x="501" y="155"/>
                  </a:lnTo>
                  <a:cubicBezTo>
                    <a:pt x="468" y="47"/>
                    <a:pt x="382" y="0"/>
                    <a:pt x="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5"/>
            <p:cNvSpPr/>
            <p:nvPr/>
          </p:nvSpPr>
          <p:spPr>
            <a:xfrm>
              <a:off x="3308925" y="3259625"/>
              <a:ext cx="66475" cy="49850"/>
            </a:xfrm>
            <a:custGeom>
              <a:avLst/>
              <a:gdLst/>
              <a:ahLst/>
              <a:cxnLst/>
              <a:rect l="l" t="t" r="r" b="b"/>
              <a:pathLst>
                <a:path w="2659" h="1994" extrusionOk="0">
                  <a:moveTo>
                    <a:pt x="296" y="0"/>
                  </a:moveTo>
                  <a:cubicBezTo>
                    <a:pt x="151" y="0"/>
                    <a:pt x="0" y="124"/>
                    <a:pt x="55" y="307"/>
                  </a:cubicBezTo>
                  <a:lnTo>
                    <a:pt x="555" y="1832"/>
                  </a:lnTo>
                  <a:cubicBezTo>
                    <a:pt x="582" y="1922"/>
                    <a:pt x="671" y="1993"/>
                    <a:pt x="769" y="1993"/>
                  </a:cubicBezTo>
                  <a:cubicBezTo>
                    <a:pt x="775" y="1993"/>
                    <a:pt x="782" y="1994"/>
                    <a:pt x="788" y="1994"/>
                  </a:cubicBezTo>
                  <a:cubicBezTo>
                    <a:pt x="878" y="1994"/>
                    <a:pt x="959" y="1934"/>
                    <a:pt x="1001" y="1850"/>
                  </a:cubicBezTo>
                  <a:lnTo>
                    <a:pt x="1331" y="1038"/>
                  </a:lnTo>
                  <a:lnTo>
                    <a:pt x="1661" y="1850"/>
                  </a:lnTo>
                  <a:cubicBezTo>
                    <a:pt x="1700" y="1945"/>
                    <a:pt x="1789" y="1992"/>
                    <a:pt x="1878" y="1992"/>
                  </a:cubicBezTo>
                  <a:cubicBezTo>
                    <a:pt x="1974" y="1992"/>
                    <a:pt x="2070" y="1938"/>
                    <a:pt x="2107" y="1832"/>
                  </a:cubicBezTo>
                  <a:lnTo>
                    <a:pt x="2598" y="307"/>
                  </a:lnTo>
                  <a:cubicBezTo>
                    <a:pt x="2659" y="124"/>
                    <a:pt x="2510" y="0"/>
                    <a:pt x="2365" y="0"/>
                  </a:cubicBezTo>
                  <a:cubicBezTo>
                    <a:pt x="2277" y="0"/>
                    <a:pt x="2189" y="47"/>
                    <a:pt x="2152" y="155"/>
                  </a:cubicBezTo>
                  <a:lnTo>
                    <a:pt x="1857" y="1074"/>
                  </a:lnTo>
                  <a:lnTo>
                    <a:pt x="1545" y="325"/>
                  </a:lnTo>
                  <a:cubicBezTo>
                    <a:pt x="1510" y="231"/>
                    <a:pt x="1420" y="184"/>
                    <a:pt x="1330" y="184"/>
                  </a:cubicBezTo>
                  <a:cubicBezTo>
                    <a:pt x="1240" y="184"/>
                    <a:pt x="1148" y="231"/>
                    <a:pt x="1108" y="325"/>
                  </a:cubicBezTo>
                  <a:lnTo>
                    <a:pt x="805" y="1074"/>
                  </a:lnTo>
                  <a:lnTo>
                    <a:pt x="510" y="155"/>
                  </a:lnTo>
                  <a:cubicBezTo>
                    <a:pt x="473" y="47"/>
                    <a:pt x="386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5"/>
            <p:cNvSpPr/>
            <p:nvPr/>
          </p:nvSpPr>
          <p:spPr>
            <a:xfrm>
              <a:off x="3379625" y="3259625"/>
              <a:ext cx="66575" cy="49850"/>
            </a:xfrm>
            <a:custGeom>
              <a:avLst/>
              <a:gdLst/>
              <a:ahLst/>
              <a:cxnLst/>
              <a:rect l="l" t="t" r="r" b="b"/>
              <a:pathLst>
                <a:path w="2663" h="1994" extrusionOk="0">
                  <a:moveTo>
                    <a:pt x="296" y="0"/>
                  </a:moveTo>
                  <a:cubicBezTo>
                    <a:pt x="151" y="0"/>
                    <a:pt x="0" y="124"/>
                    <a:pt x="55" y="307"/>
                  </a:cubicBezTo>
                  <a:lnTo>
                    <a:pt x="555" y="1832"/>
                  </a:lnTo>
                  <a:cubicBezTo>
                    <a:pt x="582" y="1922"/>
                    <a:pt x="671" y="1993"/>
                    <a:pt x="769" y="1993"/>
                  </a:cubicBezTo>
                  <a:cubicBezTo>
                    <a:pt x="775" y="1993"/>
                    <a:pt x="782" y="1994"/>
                    <a:pt x="788" y="1994"/>
                  </a:cubicBezTo>
                  <a:cubicBezTo>
                    <a:pt x="879" y="1994"/>
                    <a:pt x="968" y="1934"/>
                    <a:pt x="1001" y="1850"/>
                  </a:cubicBezTo>
                  <a:lnTo>
                    <a:pt x="1331" y="1038"/>
                  </a:lnTo>
                  <a:lnTo>
                    <a:pt x="1661" y="1850"/>
                  </a:lnTo>
                  <a:cubicBezTo>
                    <a:pt x="1700" y="1945"/>
                    <a:pt x="1791" y="1992"/>
                    <a:pt x="1882" y="1992"/>
                  </a:cubicBezTo>
                  <a:cubicBezTo>
                    <a:pt x="1978" y="1992"/>
                    <a:pt x="2075" y="1938"/>
                    <a:pt x="2107" y="1832"/>
                  </a:cubicBezTo>
                  <a:lnTo>
                    <a:pt x="2607" y="307"/>
                  </a:lnTo>
                  <a:cubicBezTo>
                    <a:pt x="2662" y="124"/>
                    <a:pt x="2512" y="0"/>
                    <a:pt x="2366" y="0"/>
                  </a:cubicBezTo>
                  <a:cubicBezTo>
                    <a:pt x="2277" y="0"/>
                    <a:pt x="2189" y="47"/>
                    <a:pt x="2152" y="155"/>
                  </a:cubicBezTo>
                  <a:lnTo>
                    <a:pt x="1857" y="1074"/>
                  </a:lnTo>
                  <a:lnTo>
                    <a:pt x="1554" y="325"/>
                  </a:lnTo>
                  <a:cubicBezTo>
                    <a:pt x="1514" y="231"/>
                    <a:pt x="1423" y="184"/>
                    <a:pt x="1332" y="184"/>
                  </a:cubicBezTo>
                  <a:cubicBezTo>
                    <a:pt x="1242" y="184"/>
                    <a:pt x="1153" y="231"/>
                    <a:pt x="1117" y="325"/>
                  </a:cubicBezTo>
                  <a:lnTo>
                    <a:pt x="805" y="1074"/>
                  </a:lnTo>
                  <a:lnTo>
                    <a:pt x="510" y="155"/>
                  </a:lnTo>
                  <a:cubicBezTo>
                    <a:pt x="473" y="47"/>
                    <a:pt x="386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1" name="Google Shape;2871;p35"/>
          <p:cNvGrpSpPr/>
          <p:nvPr/>
        </p:nvGrpSpPr>
        <p:grpSpPr>
          <a:xfrm>
            <a:off x="5969761" y="3545292"/>
            <a:ext cx="304853" cy="336645"/>
            <a:chOff x="4343800" y="2929400"/>
            <a:chExt cx="365575" cy="403700"/>
          </a:xfrm>
        </p:grpSpPr>
        <p:sp>
          <p:nvSpPr>
            <p:cNvPr id="2872" name="Google Shape;2872;p35"/>
            <p:cNvSpPr/>
            <p:nvPr/>
          </p:nvSpPr>
          <p:spPr>
            <a:xfrm>
              <a:off x="4391075" y="3052500"/>
              <a:ext cx="271450" cy="32375"/>
            </a:xfrm>
            <a:custGeom>
              <a:avLst/>
              <a:gdLst/>
              <a:ahLst/>
              <a:cxnLst/>
              <a:rect l="l" t="t" r="r" b="b"/>
              <a:pathLst>
                <a:path w="10858" h="1295" extrusionOk="0">
                  <a:moveTo>
                    <a:pt x="1294" y="1"/>
                  </a:moveTo>
                  <a:cubicBezTo>
                    <a:pt x="581" y="1"/>
                    <a:pt x="1" y="581"/>
                    <a:pt x="1" y="1294"/>
                  </a:cubicBezTo>
                  <a:lnTo>
                    <a:pt x="10858" y="1294"/>
                  </a:lnTo>
                  <a:cubicBezTo>
                    <a:pt x="10858" y="581"/>
                    <a:pt x="10278" y="1"/>
                    <a:pt x="95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5"/>
            <p:cNvSpPr/>
            <p:nvPr/>
          </p:nvSpPr>
          <p:spPr>
            <a:xfrm>
              <a:off x="4385275" y="3140825"/>
              <a:ext cx="283725" cy="185800"/>
            </a:xfrm>
            <a:custGeom>
              <a:avLst/>
              <a:gdLst/>
              <a:ahLst/>
              <a:cxnLst/>
              <a:rect l="l" t="t" r="r" b="b"/>
              <a:pathLst>
                <a:path w="11349" h="7432" extrusionOk="0">
                  <a:moveTo>
                    <a:pt x="1" y="1"/>
                  </a:moveTo>
                  <a:lnTo>
                    <a:pt x="1" y="6763"/>
                  </a:lnTo>
                  <a:cubicBezTo>
                    <a:pt x="1" y="7137"/>
                    <a:pt x="304" y="7432"/>
                    <a:pt x="679" y="7432"/>
                  </a:cubicBezTo>
                  <a:lnTo>
                    <a:pt x="10679" y="7432"/>
                  </a:lnTo>
                  <a:cubicBezTo>
                    <a:pt x="11045" y="7432"/>
                    <a:pt x="11348" y="7137"/>
                    <a:pt x="11348" y="6763"/>
                  </a:cubicBezTo>
                  <a:lnTo>
                    <a:pt x="113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5"/>
            <p:cNvSpPr/>
            <p:nvPr/>
          </p:nvSpPr>
          <p:spPr>
            <a:xfrm>
              <a:off x="4350050" y="3084850"/>
              <a:ext cx="353525" cy="56000"/>
            </a:xfrm>
            <a:custGeom>
              <a:avLst/>
              <a:gdLst/>
              <a:ahLst/>
              <a:cxnLst/>
              <a:rect l="l" t="t" r="r" b="b"/>
              <a:pathLst>
                <a:path w="14141" h="2240" extrusionOk="0">
                  <a:moveTo>
                    <a:pt x="1642" y="0"/>
                  </a:moveTo>
                  <a:lnTo>
                    <a:pt x="0" y="2240"/>
                  </a:lnTo>
                  <a:lnTo>
                    <a:pt x="14140" y="2240"/>
                  </a:lnTo>
                  <a:lnTo>
                    <a:pt x="124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5"/>
            <p:cNvSpPr/>
            <p:nvPr/>
          </p:nvSpPr>
          <p:spPr>
            <a:xfrm>
              <a:off x="4350725" y="3140825"/>
              <a:ext cx="70925" cy="40175"/>
            </a:xfrm>
            <a:custGeom>
              <a:avLst/>
              <a:gdLst/>
              <a:ahLst/>
              <a:cxnLst/>
              <a:rect l="l" t="t" r="r" b="b"/>
              <a:pathLst>
                <a:path w="2837" h="1607" extrusionOk="0">
                  <a:moveTo>
                    <a:pt x="0" y="1"/>
                  </a:moveTo>
                  <a:lnTo>
                    <a:pt x="0" y="197"/>
                  </a:lnTo>
                  <a:cubicBezTo>
                    <a:pt x="0" y="973"/>
                    <a:pt x="633" y="1606"/>
                    <a:pt x="1410" y="1606"/>
                  </a:cubicBezTo>
                  <a:lnTo>
                    <a:pt x="1427" y="1606"/>
                  </a:lnTo>
                  <a:cubicBezTo>
                    <a:pt x="2204" y="1606"/>
                    <a:pt x="2837" y="973"/>
                    <a:pt x="2837" y="197"/>
                  </a:cubicBezTo>
                  <a:lnTo>
                    <a:pt x="28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5"/>
            <p:cNvSpPr/>
            <p:nvPr/>
          </p:nvSpPr>
          <p:spPr>
            <a:xfrm>
              <a:off x="4420750" y="3140825"/>
              <a:ext cx="70950" cy="40175"/>
            </a:xfrm>
            <a:custGeom>
              <a:avLst/>
              <a:gdLst/>
              <a:ahLst/>
              <a:cxnLst/>
              <a:rect l="l" t="t" r="r" b="b"/>
              <a:pathLst>
                <a:path w="2838" h="1607" extrusionOk="0">
                  <a:moveTo>
                    <a:pt x="0" y="1"/>
                  </a:moveTo>
                  <a:lnTo>
                    <a:pt x="0" y="804"/>
                  </a:lnTo>
                  <a:cubicBezTo>
                    <a:pt x="0" y="1241"/>
                    <a:pt x="366" y="1606"/>
                    <a:pt x="803" y="1606"/>
                  </a:cubicBezTo>
                  <a:lnTo>
                    <a:pt x="2034" y="1606"/>
                  </a:lnTo>
                  <a:cubicBezTo>
                    <a:pt x="2480" y="1606"/>
                    <a:pt x="2837" y="1241"/>
                    <a:pt x="2837" y="804"/>
                  </a:cubicBezTo>
                  <a:lnTo>
                    <a:pt x="28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5"/>
            <p:cNvSpPr/>
            <p:nvPr/>
          </p:nvSpPr>
          <p:spPr>
            <a:xfrm>
              <a:off x="4491675" y="3140825"/>
              <a:ext cx="70950" cy="40175"/>
            </a:xfrm>
            <a:custGeom>
              <a:avLst/>
              <a:gdLst/>
              <a:ahLst/>
              <a:cxnLst/>
              <a:rect l="l" t="t" r="r" b="b"/>
              <a:pathLst>
                <a:path w="2838" h="1607" extrusionOk="0">
                  <a:moveTo>
                    <a:pt x="0" y="1"/>
                  </a:moveTo>
                  <a:lnTo>
                    <a:pt x="0" y="804"/>
                  </a:lnTo>
                  <a:cubicBezTo>
                    <a:pt x="0" y="1241"/>
                    <a:pt x="366" y="1606"/>
                    <a:pt x="803" y="1606"/>
                  </a:cubicBezTo>
                  <a:lnTo>
                    <a:pt x="2034" y="1606"/>
                  </a:lnTo>
                  <a:cubicBezTo>
                    <a:pt x="2480" y="1606"/>
                    <a:pt x="2837" y="1241"/>
                    <a:pt x="2837" y="804"/>
                  </a:cubicBezTo>
                  <a:lnTo>
                    <a:pt x="28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5"/>
            <p:cNvSpPr/>
            <p:nvPr/>
          </p:nvSpPr>
          <p:spPr>
            <a:xfrm>
              <a:off x="4561925" y="3140825"/>
              <a:ext cx="70950" cy="40175"/>
            </a:xfrm>
            <a:custGeom>
              <a:avLst/>
              <a:gdLst/>
              <a:ahLst/>
              <a:cxnLst/>
              <a:rect l="l" t="t" r="r" b="b"/>
              <a:pathLst>
                <a:path w="2838" h="1607" extrusionOk="0">
                  <a:moveTo>
                    <a:pt x="0" y="1"/>
                  </a:moveTo>
                  <a:lnTo>
                    <a:pt x="0" y="804"/>
                  </a:lnTo>
                  <a:cubicBezTo>
                    <a:pt x="0" y="1241"/>
                    <a:pt x="357" y="1606"/>
                    <a:pt x="803" y="1606"/>
                  </a:cubicBezTo>
                  <a:lnTo>
                    <a:pt x="2025" y="1606"/>
                  </a:lnTo>
                  <a:cubicBezTo>
                    <a:pt x="2471" y="1606"/>
                    <a:pt x="2837" y="1241"/>
                    <a:pt x="2837" y="804"/>
                  </a:cubicBezTo>
                  <a:lnTo>
                    <a:pt x="28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5"/>
            <p:cNvSpPr/>
            <p:nvPr/>
          </p:nvSpPr>
          <p:spPr>
            <a:xfrm>
              <a:off x="4632850" y="3140825"/>
              <a:ext cx="70725" cy="40175"/>
            </a:xfrm>
            <a:custGeom>
              <a:avLst/>
              <a:gdLst/>
              <a:ahLst/>
              <a:cxnLst/>
              <a:rect l="l" t="t" r="r" b="b"/>
              <a:pathLst>
                <a:path w="2829" h="1607" extrusionOk="0">
                  <a:moveTo>
                    <a:pt x="0" y="1"/>
                  </a:moveTo>
                  <a:lnTo>
                    <a:pt x="0" y="804"/>
                  </a:lnTo>
                  <a:cubicBezTo>
                    <a:pt x="0" y="1241"/>
                    <a:pt x="357" y="1606"/>
                    <a:pt x="803" y="1606"/>
                  </a:cubicBezTo>
                  <a:lnTo>
                    <a:pt x="2025" y="1606"/>
                  </a:lnTo>
                  <a:cubicBezTo>
                    <a:pt x="2471" y="1606"/>
                    <a:pt x="2828" y="1241"/>
                    <a:pt x="2828" y="804"/>
                  </a:cubicBezTo>
                  <a:lnTo>
                    <a:pt x="28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5"/>
            <p:cNvSpPr/>
            <p:nvPr/>
          </p:nvSpPr>
          <p:spPr>
            <a:xfrm>
              <a:off x="4479850" y="3213975"/>
              <a:ext cx="94575" cy="112650"/>
            </a:xfrm>
            <a:custGeom>
              <a:avLst/>
              <a:gdLst/>
              <a:ahLst/>
              <a:cxnLst/>
              <a:rect l="l" t="t" r="r" b="b"/>
              <a:pathLst>
                <a:path w="3783" h="4506" extrusionOk="0">
                  <a:moveTo>
                    <a:pt x="1892" y="1"/>
                  </a:moveTo>
                  <a:cubicBezTo>
                    <a:pt x="848" y="1"/>
                    <a:pt x="0" y="848"/>
                    <a:pt x="0" y="1892"/>
                  </a:cubicBezTo>
                  <a:lnTo>
                    <a:pt x="0" y="4506"/>
                  </a:lnTo>
                  <a:lnTo>
                    <a:pt x="3783" y="4506"/>
                  </a:lnTo>
                  <a:lnTo>
                    <a:pt x="3783" y="1892"/>
                  </a:lnTo>
                  <a:cubicBezTo>
                    <a:pt x="3783" y="848"/>
                    <a:pt x="2935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5"/>
            <p:cNvSpPr/>
            <p:nvPr/>
          </p:nvSpPr>
          <p:spPr>
            <a:xfrm>
              <a:off x="4427000" y="2935025"/>
              <a:ext cx="199625" cy="186575"/>
            </a:xfrm>
            <a:custGeom>
              <a:avLst/>
              <a:gdLst/>
              <a:ahLst/>
              <a:cxnLst/>
              <a:rect l="l" t="t" r="r" b="b"/>
              <a:pathLst>
                <a:path w="7985" h="7463" extrusionOk="0">
                  <a:moveTo>
                    <a:pt x="3992" y="1"/>
                  </a:moveTo>
                  <a:cubicBezTo>
                    <a:pt x="3899" y="1"/>
                    <a:pt x="3805" y="48"/>
                    <a:pt x="3756" y="141"/>
                  </a:cubicBezTo>
                  <a:lnTo>
                    <a:pt x="2748" y="2184"/>
                  </a:lnTo>
                  <a:cubicBezTo>
                    <a:pt x="2712" y="2264"/>
                    <a:pt x="2641" y="2318"/>
                    <a:pt x="2551" y="2327"/>
                  </a:cubicBezTo>
                  <a:lnTo>
                    <a:pt x="294" y="2657"/>
                  </a:lnTo>
                  <a:cubicBezTo>
                    <a:pt x="80" y="2684"/>
                    <a:pt x="0" y="2951"/>
                    <a:pt x="152" y="3094"/>
                  </a:cubicBezTo>
                  <a:lnTo>
                    <a:pt x="1784" y="4682"/>
                  </a:lnTo>
                  <a:cubicBezTo>
                    <a:pt x="1847" y="4745"/>
                    <a:pt x="1873" y="4834"/>
                    <a:pt x="1865" y="4914"/>
                  </a:cubicBezTo>
                  <a:lnTo>
                    <a:pt x="1472" y="7162"/>
                  </a:lnTo>
                  <a:cubicBezTo>
                    <a:pt x="1444" y="7324"/>
                    <a:pt x="1576" y="7463"/>
                    <a:pt x="1729" y="7463"/>
                  </a:cubicBezTo>
                  <a:cubicBezTo>
                    <a:pt x="1771" y="7463"/>
                    <a:pt x="1814" y="7453"/>
                    <a:pt x="1856" y="7430"/>
                  </a:cubicBezTo>
                  <a:lnTo>
                    <a:pt x="3872" y="6377"/>
                  </a:lnTo>
                  <a:cubicBezTo>
                    <a:pt x="3907" y="6355"/>
                    <a:pt x="3950" y="6344"/>
                    <a:pt x="3992" y="6344"/>
                  </a:cubicBezTo>
                  <a:cubicBezTo>
                    <a:pt x="4035" y="6344"/>
                    <a:pt x="4077" y="6355"/>
                    <a:pt x="4113" y="6377"/>
                  </a:cubicBezTo>
                  <a:lnTo>
                    <a:pt x="6129" y="7430"/>
                  </a:lnTo>
                  <a:cubicBezTo>
                    <a:pt x="6171" y="7453"/>
                    <a:pt x="6214" y="7463"/>
                    <a:pt x="6255" y="7463"/>
                  </a:cubicBezTo>
                  <a:cubicBezTo>
                    <a:pt x="6408" y="7463"/>
                    <a:pt x="6541" y="7324"/>
                    <a:pt x="6512" y="7162"/>
                  </a:cubicBezTo>
                  <a:lnTo>
                    <a:pt x="6129" y="4914"/>
                  </a:lnTo>
                  <a:cubicBezTo>
                    <a:pt x="6111" y="4834"/>
                    <a:pt x="6138" y="4745"/>
                    <a:pt x="6200" y="4682"/>
                  </a:cubicBezTo>
                  <a:lnTo>
                    <a:pt x="7833" y="3094"/>
                  </a:lnTo>
                  <a:cubicBezTo>
                    <a:pt x="7984" y="2951"/>
                    <a:pt x="7904" y="2684"/>
                    <a:pt x="7690" y="2657"/>
                  </a:cubicBezTo>
                  <a:lnTo>
                    <a:pt x="5433" y="2327"/>
                  </a:lnTo>
                  <a:cubicBezTo>
                    <a:pt x="5344" y="2318"/>
                    <a:pt x="5272" y="2264"/>
                    <a:pt x="5237" y="2184"/>
                  </a:cubicBezTo>
                  <a:lnTo>
                    <a:pt x="4229" y="141"/>
                  </a:lnTo>
                  <a:cubicBezTo>
                    <a:pt x="4180" y="48"/>
                    <a:pt x="4086" y="1"/>
                    <a:pt x="39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5"/>
            <p:cNvSpPr/>
            <p:nvPr/>
          </p:nvSpPr>
          <p:spPr>
            <a:xfrm>
              <a:off x="4343800" y="2929400"/>
              <a:ext cx="365575" cy="403700"/>
            </a:xfrm>
            <a:custGeom>
              <a:avLst/>
              <a:gdLst/>
              <a:ahLst/>
              <a:cxnLst/>
              <a:rect l="l" t="t" r="r" b="b"/>
              <a:pathLst>
                <a:path w="14623" h="16148" extrusionOk="0">
                  <a:moveTo>
                    <a:pt x="4943" y="5175"/>
                  </a:moveTo>
                  <a:lnTo>
                    <a:pt x="4800" y="5995"/>
                  </a:lnTo>
                  <a:lnTo>
                    <a:pt x="2159" y="5995"/>
                  </a:lnTo>
                  <a:cubicBezTo>
                    <a:pt x="2266" y="5532"/>
                    <a:pt x="2686" y="5175"/>
                    <a:pt x="3185" y="5175"/>
                  </a:cubicBezTo>
                  <a:close/>
                  <a:moveTo>
                    <a:pt x="11455" y="5175"/>
                  </a:moveTo>
                  <a:cubicBezTo>
                    <a:pt x="11955" y="5175"/>
                    <a:pt x="12374" y="5532"/>
                    <a:pt x="12481" y="5995"/>
                  </a:cubicBezTo>
                  <a:lnTo>
                    <a:pt x="9840" y="5995"/>
                  </a:lnTo>
                  <a:lnTo>
                    <a:pt x="9698" y="5175"/>
                  </a:lnTo>
                  <a:close/>
                  <a:moveTo>
                    <a:pt x="12624" y="6468"/>
                  </a:moveTo>
                  <a:lnTo>
                    <a:pt x="13926" y="8235"/>
                  </a:lnTo>
                  <a:lnTo>
                    <a:pt x="714" y="8235"/>
                  </a:lnTo>
                  <a:lnTo>
                    <a:pt x="2017" y="6468"/>
                  </a:lnTo>
                  <a:lnTo>
                    <a:pt x="4720" y="6468"/>
                  </a:lnTo>
                  <a:lnTo>
                    <a:pt x="4568" y="7351"/>
                  </a:lnTo>
                  <a:cubicBezTo>
                    <a:pt x="4518" y="7663"/>
                    <a:pt x="4779" y="7925"/>
                    <a:pt x="5067" y="7925"/>
                  </a:cubicBezTo>
                  <a:cubicBezTo>
                    <a:pt x="5141" y="7925"/>
                    <a:pt x="5217" y="7907"/>
                    <a:pt x="5291" y="7869"/>
                  </a:cubicBezTo>
                  <a:lnTo>
                    <a:pt x="7307" y="6816"/>
                  </a:lnTo>
                  <a:cubicBezTo>
                    <a:pt x="7311" y="6812"/>
                    <a:pt x="7316" y="6809"/>
                    <a:pt x="7320" y="6809"/>
                  </a:cubicBezTo>
                  <a:cubicBezTo>
                    <a:pt x="7325" y="6809"/>
                    <a:pt x="7329" y="6812"/>
                    <a:pt x="7334" y="6816"/>
                  </a:cubicBezTo>
                  <a:lnTo>
                    <a:pt x="9350" y="7869"/>
                  </a:lnTo>
                  <a:cubicBezTo>
                    <a:pt x="9423" y="7907"/>
                    <a:pt x="9499" y="7925"/>
                    <a:pt x="9574" y="7925"/>
                  </a:cubicBezTo>
                  <a:cubicBezTo>
                    <a:pt x="9862" y="7925"/>
                    <a:pt x="10122" y="7663"/>
                    <a:pt x="10072" y="7351"/>
                  </a:cubicBezTo>
                  <a:lnTo>
                    <a:pt x="9921" y="6468"/>
                  </a:lnTo>
                  <a:close/>
                  <a:moveTo>
                    <a:pt x="2846" y="8707"/>
                  </a:moveTo>
                  <a:cubicBezTo>
                    <a:pt x="2829" y="9332"/>
                    <a:pt x="2320" y="9840"/>
                    <a:pt x="1687" y="9840"/>
                  </a:cubicBezTo>
                  <a:lnTo>
                    <a:pt x="1678" y="9840"/>
                  </a:lnTo>
                  <a:cubicBezTo>
                    <a:pt x="1044" y="9840"/>
                    <a:pt x="527" y="9332"/>
                    <a:pt x="518" y="8707"/>
                  </a:cubicBezTo>
                  <a:close/>
                  <a:moveTo>
                    <a:pt x="5674" y="8707"/>
                  </a:moveTo>
                  <a:cubicBezTo>
                    <a:pt x="5656" y="9332"/>
                    <a:pt x="5139" y="9840"/>
                    <a:pt x="4506" y="9840"/>
                  </a:cubicBezTo>
                  <a:cubicBezTo>
                    <a:pt x="3872" y="9840"/>
                    <a:pt x="3355" y="9332"/>
                    <a:pt x="3337" y="8707"/>
                  </a:cubicBezTo>
                  <a:close/>
                  <a:moveTo>
                    <a:pt x="8493" y="8707"/>
                  </a:moveTo>
                  <a:cubicBezTo>
                    <a:pt x="8476" y="9332"/>
                    <a:pt x="7967" y="9840"/>
                    <a:pt x="7334" y="9840"/>
                  </a:cubicBezTo>
                  <a:lnTo>
                    <a:pt x="7325" y="9840"/>
                  </a:lnTo>
                  <a:cubicBezTo>
                    <a:pt x="6691" y="9840"/>
                    <a:pt x="6183" y="9332"/>
                    <a:pt x="6165" y="8707"/>
                  </a:cubicBezTo>
                  <a:close/>
                  <a:moveTo>
                    <a:pt x="11321" y="8707"/>
                  </a:moveTo>
                  <a:cubicBezTo>
                    <a:pt x="11303" y="9332"/>
                    <a:pt x="10786" y="9840"/>
                    <a:pt x="10153" y="9840"/>
                  </a:cubicBezTo>
                  <a:cubicBezTo>
                    <a:pt x="9519" y="9840"/>
                    <a:pt x="9002" y="9332"/>
                    <a:pt x="8984" y="8707"/>
                  </a:cubicBezTo>
                  <a:close/>
                  <a:moveTo>
                    <a:pt x="14140" y="8707"/>
                  </a:moveTo>
                  <a:cubicBezTo>
                    <a:pt x="14131" y="9332"/>
                    <a:pt x="13614" y="9840"/>
                    <a:pt x="12981" y="9840"/>
                  </a:cubicBezTo>
                  <a:lnTo>
                    <a:pt x="12972" y="9840"/>
                  </a:lnTo>
                  <a:cubicBezTo>
                    <a:pt x="12338" y="9840"/>
                    <a:pt x="11830" y="9332"/>
                    <a:pt x="11812" y="8707"/>
                  </a:cubicBezTo>
                  <a:close/>
                  <a:moveTo>
                    <a:pt x="7325" y="11607"/>
                  </a:moveTo>
                  <a:cubicBezTo>
                    <a:pt x="8235" y="11607"/>
                    <a:pt x="8975" y="12347"/>
                    <a:pt x="8975" y="13257"/>
                  </a:cubicBezTo>
                  <a:lnTo>
                    <a:pt x="8975" y="15639"/>
                  </a:lnTo>
                  <a:lnTo>
                    <a:pt x="5665" y="15639"/>
                  </a:lnTo>
                  <a:lnTo>
                    <a:pt x="5665" y="13257"/>
                  </a:lnTo>
                  <a:cubicBezTo>
                    <a:pt x="5665" y="12347"/>
                    <a:pt x="6406" y="11607"/>
                    <a:pt x="7316" y="11607"/>
                  </a:cubicBezTo>
                  <a:close/>
                  <a:moveTo>
                    <a:pt x="7325" y="1"/>
                  </a:moveTo>
                  <a:cubicBezTo>
                    <a:pt x="7146" y="1"/>
                    <a:pt x="6968" y="90"/>
                    <a:pt x="6879" y="268"/>
                  </a:cubicBezTo>
                  <a:lnTo>
                    <a:pt x="5871" y="2311"/>
                  </a:lnTo>
                  <a:cubicBezTo>
                    <a:pt x="5862" y="2320"/>
                    <a:pt x="5862" y="2320"/>
                    <a:pt x="5853" y="2320"/>
                  </a:cubicBezTo>
                  <a:lnTo>
                    <a:pt x="3596" y="2650"/>
                  </a:lnTo>
                  <a:cubicBezTo>
                    <a:pt x="3203" y="2704"/>
                    <a:pt x="3034" y="3212"/>
                    <a:pt x="3319" y="3498"/>
                  </a:cubicBezTo>
                  <a:lnTo>
                    <a:pt x="4559" y="4702"/>
                  </a:lnTo>
                  <a:lnTo>
                    <a:pt x="3194" y="4702"/>
                  </a:lnTo>
                  <a:cubicBezTo>
                    <a:pt x="2374" y="4702"/>
                    <a:pt x="1704" y="5344"/>
                    <a:pt x="1669" y="6156"/>
                  </a:cubicBezTo>
                  <a:lnTo>
                    <a:pt x="63" y="8333"/>
                  </a:lnTo>
                  <a:cubicBezTo>
                    <a:pt x="1" y="8422"/>
                    <a:pt x="18" y="8574"/>
                    <a:pt x="36" y="8672"/>
                  </a:cubicBezTo>
                  <a:cubicBezTo>
                    <a:pt x="36" y="9492"/>
                    <a:pt x="634" y="10170"/>
                    <a:pt x="1410" y="10295"/>
                  </a:cubicBezTo>
                  <a:lnTo>
                    <a:pt x="1410" y="12874"/>
                  </a:lnTo>
                  <a:cubicBezTo>
                    <a:pt x="1410" y="13030"/>
                    <a:pt x="1528" y="13108"/>
                    <a:pt x="1646" y="13108"/>
                  </a:cubicBezTo>
                  <a:cubicBezTo>
                    <a:pt x="1765" y="13108"/>
                    <a:pt x="1883" y="13030"/>
                    <a:pt x="1883" y="12874"/>
                  </a:cubicBezTo>
                  <a:lnTo>
                    <a:pt x="1883" y="10304"/>
                  </a:lnTo>
                  <a:cubicBezTo>
                    <a:pt x="2400" y="10242"/>
                    <a:pt x="2837" y="9939"/>
                    <a:pt x="3096" y="9519"/>
                  </a:cubicBezTo>
                  <a:cubicBezTo>
                    <a:pt x="3382" y="9992"/>
                    <a:pt x="3908" y="10313"/>
                    <a:pt x="4506" y="10313"/>
                  </a:cubicBezTo>
                  <a:cubicBezTo>
                    <a:pt x="5103" y="10313"/>
                    <a:pt x="5630" y="9992"/>
                    <a:pt x="5915" y="9519"/>
                  </a:cubicBezTo>
                  <a:cubicBezTo>
                    <a:pt x="6210" y="9992"/>
                    <a:pt x="6727" y="10313"/>
                    <a:pt x="7325" y="10313"/>
                  </a:cubicBezTo>
                  <a:lnTo>
                    <a:pt x="7334" y="10313"/>
                  </a:lnTo>
                  <a:cubicBezTo>
                    <a:pt x="7922" y="10313"/>
                    <a:pt x="8449" y="9992"/>
                    <a:pt x="8734" y="9519"/>
                  </a:cubicBezTo>
                  <a:cubicBezTo>
                    <a:pt x="9029" y="9992"/>
                    <a:pt x="9546" y="10313"/>
                    <a:pt x="10144" y="10313"/>
                  </a:cubicBezTo>
                  <a:lnTo>
                    <a:pt x="10153" y="10313"/>
                  </a:lnTo>
                  <a:cubicBezTo>
                    <a:pt x="10750" y="10313"/>
                    <a:pt x="11268" y="9992"/>
                    <a:pt x="11562" y="9519"/>
                  </a:cubicBezTo>
                  <a:cubicBezTo>
                    <a:pt x="11812" y="9939"/>
                    <a:pt x="12249" y="10233"/>
                    <a:pt x="12758" y="10295"/>
                  </a:cubicBezTo>
                  <a:lnTo>
                    <a:pt x="12758" y="15211"/>
                  </a:lnTo>
                  <a:cubicBezTo>
                    <a:pt x="12758" y="15443"/>
                    <a:pt x="12561" y="15639"/>
                    <a:pt x="12320" y="15639"/>
                  </a:cubicBezTo>
                  <a:lnTo>
                    <a:pt x="9448" y="15639"/>
                  </a:lnTo>
                  <a:lnTo>
                    <a:pt x="9448" y="13257"/>
                  </a:lnTo>
                  <a:cubicBezTo>
                    <a:pt x="9448" y="12080"/>
                    <a:pt x="8493" y="11134"/>
                    <a:pt x="7325" y="11134"/>
                  </a:cubicBezTo>
                  <a:lnTo>
                    <a:pt x="7316" y="11134"/>
                  </a:lnTo>
                  <a:cubicBezTo>
                    <a:pt x="6147" y="11134"/>
                    <a:pt x="5193" y="12080"/>
                    <a:pt x="5193" y="13257"/>
                  </a:cubicBezTo>
                  <a:lnTo>
                    <a:pt x="5193" y="15639"/>
                  </a:lnTo>
                  <a:lnTo>
                    <a:pt x="2320" y="15639"/>
                  </a:lnTo>
                  <a:cubicBezTo>
                    <a:pt x="2079" y="15639"/>
                    <a:pt x="1883" y="15443"/>
                    <a:pt x="1883" y="15202"/>
                  </a:cubicBezTo>
                  <a:lnTo>
                    <a:pt x="1883" y="14122"/>
                  </a:lnTo>
                  <a:cubicBezTo>
                    <a:pt x="1883" y="13971"/>
                    <a:pt x="1765" y="13895"/>
                    <a:pt x="1646" y="13895"/>
                  </a:cubicBezTo>
                  <a:cubicBezTo>
                    <a:pt x="1528" y="13895"/>
                    <a:pt x="1410" y="13971"/>
                    <a:pt x="1410" y="14122"/>
                  </a:cubicBezTo>
                  <a:lnTo>
                    <a:pt x="1410" y="15238"/>
                  </a:lnTo>
                  <a:cubicBezTo>
                    <a:pt x="1410" y="15737"/>
                    <a:pt x="1820" y="16148"/>
                    <a:pt x="2320" y="16148"/>
                  </a:cubicBezTo>
                  <a:lnTo>
                    <a:pt x="12320" y="16148"/>
                  </a:lnTo>
                  <a:cubicBezTo>
                    <a:pt x="12820" y="16148"/>
                    <a:pt x="13230" y="15737"/>
                    <a:pt x="13230" y="15238"/>
                  </a:cubicBezTo>
                  <a:lnTo>
                    <a:pt x="13230" y="10304"/>
                  </a:lnTo>
                  <a:cubicBezTo>
                    <a:pt x="14015" y="10179"/>
                    <a:pt x="14613" y="9501"/>
                    <a:pt x="14613" y="8681"/>
                  </a:cubicBezTo>
                  <a:cubicBezTo>
                    <a:pt x="14622" y="8583"/>
                    <a:pt x="14622" y="8395"/>
                    <a:pt x="14578" y="8333"/>
                  </a:cubicBezTo>
                  <a:lnTo>
                    <a:pt x="12972" y="6156"/>
                  </a:lnTo>
                  <a:cubicBezTo>
                    <a:pt x="12927" y="5344"/>
                    <a:pt x="12267" y="4702"/>
                    <a:pt x="11446" y="4702"/>
                  </a:cubicBezTo>
                  <a:lnTo>
                    <a:pt x="10081" y="4702"/>
                  </a:lnTo>
                  <a:lnTo>
                    <a:pt x="11321" y="3498"/>
                  </a:lnTo>
                  <a:cubicBezTo>
                    <a:pt x="11607" y="3221"/>
                    <a:pt x="11446" y="2704"/>
                    <a:pt x="11054" y="2650"/>
                  </a:cubicBezTo>
                  <a:lnTo>
                    <a:pt x="10563" y="2579"/>
                  </a:lnTo>
                  <a:cubicBezTo>
                    <a:pt x="10549" y="2577"/>
                    <a:pt x="10536" y="2576"/>
                    <a:pt x="10524" y="2576"/>
                  </a:cubicBezTo>
                  <a:cubicBezTo>
                    <a:pt x="10255" y="2576"/>
                    <a:pt x="10211" y="3009"/>
                    <a:pt x="10501" y="3052"/>
                  </a:cubicBezTo>
                  <a:lnTo>
                    <a:pt x="10982" y="3114"/>
                  </a:lnTo>
                  <a:cubicBezTo>
                    <a:pt x="11000" y="3123"/>
                    <a:pt x="11009" y="3141"/>
                    <a:pt x="10991" y="3159"/>
                  </a:cubicBezTo>
                  <a:lnTo>
                    <a:pt x="9368" y="4746"/>
                  </a:lnTo>
                  <a:cubicBezTo>
                    <a:pt x="9243" y="4862"/>
                    <a:pt x="9189" y="5023"/>
                    <a:pt x="9225" y="5184"/>
                  </a:cubicBezTo>
                  <a:lnTo>
                    <a:pt x="9608" y="7432"/>
                  </a:lnTo>
                  <a:cubicBezTo>
                    <a:pt x="9608" y="7445"/>
                    <a:pt x="9599" y="7453"/>
                    <a:pt x="9587" y="7453"/>
                  </a:cubicBezTo>
                  <a:cubicBezTo>
                    <a:pt x="9582" y="7453"/>
                    <a:pt x="9578" y="7452"/>
                    <a:pt x="9573" y="7450"/>
                  </a:cubicBezTo>
                  <a:lnTo>
                    <a:pt x="7557" y="6397"/>
                  </a:lnTo>
                  <a:cubicBezTo>
                    <a:pt x="7485" y="6357"/>
                    <a:pt x="7405" y="6337"/>
                    <a:pt x="7325" y="6337"/>
                  </a:cubicBezTo>
                  <a:cubicBezTo>
                    <a:pt x="7244" y="6337"/>
                    <a:pt x="7164" y="6357"/>
                    <a:pt x="7093" y="6397"/>
                  </a:cubicBezTo>
                  <a:lnTo>
                    <a:pt x="5077" y="7450"/>
                  </a:lnTo>
                  <a:cubicBezTo>
                    <a:pt x="5069" y="7452"/>
                    <a:pt x="5064" y="7453"/>
                    <a:pt x="5059" y="7453"/>
                  </a:cubicBezTo>
                  <a:cubicBezTo>
                    <a:pt x="5046" y="7453"/>
                    <a:pt x="5041" y="7445"/>
                    <a:pt x="5041" y="7432"/>
                  </a:cubicBezTo>
                  <a:lnTo>
                    <a:pt x="5425" y="5184"/>
                  </a:lnTo>
                  <a:cubicBezTo>
                    <a:pt x="5451" y="5023"/>
                    <a:pt x="5398" y="4862"/>
                    <a:pt x="5282" y="4746"/>
                  </a:cubicBezTo>
                  <a:lnTo>
                    <a:pt x="3649" y="3159"/>
                  </a:lnTo>
                  <a:cubicBezTo>
                    <a:pt x="3640" y="3141"/>
                    <a:pt x="3640" y="3123"/>
                    <a:pt x="3667" y="3114"/>
                  </a:cubicBezTo>
                  <a:lnTo>
                    <a:pt x="5915" y="2793"/>
                  </a:lnTo>
                  <a:cubicBezTo>
                    <a:pt x="6085" y="2766"/>
                    <a:pt x="6218" y="2668"/>
                    <a:pt x="6290" y="2516"/>
                  </a:cubicBezTo>
                  <a:lnTo>
                    <a:pt x="7298" y="482"/>
                  </a:lnTo>
                  <a:cubicBezTo>
                    <a:pt x="7307" y="473"/>
                    <a:pt x="7316" y="469"/>
                    <a:pt x="7324" y="469"/>
                  </a:cubicBezTo>
                  <a:cubicBezTo>
                    <a:pt x="7331" y="469"/>
                    <a:pt x="7338" y="473"/>
                    <a:pt x="7343" y="482"/>
                  </a:cubicBezTo>
                  <a:lnTo>
                    <a:pt x="8351" y="2516"/>
                  </a:lnTo>
                  <a:cubicBezTo>
                    <a:pt x="8422" y="2668"/>
                    <a:pt x="8565" y="2766"/>
                    <a:pt x="8725" y="2793"/>
                  </a:cubicBezTo>
                  <a:lnTo>
                    <a:pt x="9243" y="2864"/>
                  </a:lnTo>
                  <a:cubicBezTo>
                    <a:pt x="9257" y="2866"/>
                    <a:pt x="9270" y="2867"/>
                    <a:pt x="9283" y="2867"/>
                  </a:cubicBezTo>
                  <a:cubicBezTo>
                    <a:pt x="9552" y="2867"/>
                    <a:pt x="9604" y="2443"/>
                    <a:pt x="9314" y="2400"/>
                  </a:cubicBezTo>
                  <a:lnTo>
                    <a:pt x="8797" y="2320"/>
                  </a:lnTo>
                  <a:cubicBezTo>
                    <a:pt x="8788" y="2320"/>
                    <a:pt x="8779" y="2320"/>
                    <a:pt x="8779" y="2311"/>
                  </a:cubicBezTo>
                  <a:lnTo>
                    <a:pt x="7771" y="268"/>
                  </a:lnTo>
                  <a:cubicBezTo>
                    <a:pt x="7682" y="90"/>
                    <a:pt x="7503" y="1"/>
                    <a:pt x="7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3" name="Google Shape;2883;p35"/>
          <p:cNvGrpSpPr/>
          <p:nvPr/>
        </p:nvGrpSpPr>
        <p:grpSpPr>
          <a:xfrm>
            <a:off x="2876521" y="3563519"/>
            <a:ext cx="290433" cy="300232"/>
            <a:chOff x="3266150" y="2333250"/>
            <a:chExt cx="390525" cy="403700"/>
          </a:xfrm>
        </p:grpSpPr>
        <p:sp>
          <p:nvSpPr>
            <p:cNvPr id="2884" name="Google Shape;2884;p35"/>
            <p:cNvSpPr/>
            <p:nvPr/>
          </p:nvSpPr>
          <p:spPr>
            <a:xfrm>
              <a:off x="3434750" y="2339275"/>
              <a:ext cx="143425" cy="145500"/>
            </a:xfrm>
            <a:custGeom>
              <a:avLst/>
              <a:gdLst/>
              <a:ahLst/>
              <a:cxnLst/>
              <a:rect l="l" t="t" r="r" b="b"/>
              <a:pathLst>
                <a:path w="5737" h="5820" extrusionOk="0">
                  <a:moveTo>
                    <a:pt x="2873" y="1"/>
                  </a:moveTo>
                  <a:cubicBezTo>
                    <a:pt x="1285" y="1"/>
                    <a:pt x="0" y="1285"/>
                    <a:pt x="0" y="2864"/>
                  </a:cubicBezTo>
                  <a:lnTo>
                    <a:pt x="0" y="5300"/>
                  </a:lnTo>
                  <a:cubicBezTo>
                    <a:pt x="0" y="5576"/>
                    <a:pt x="214" y="5799"/>
                    <a:pt x="473" y="5817"/>
                  </a:cubicBezTo>
                  <a:cubicBezTo>
                    <a:pt x="489" y="5818"/>
                    <a:pt x="504" y="5819"/>
                    <a:pt x="519" y="5819"/>
                  </a:cubicBezTo>
                  <a:cubicBezTo>
                    <a:pt x="810" y="5819"/>
                    <a:pt x="1044" y="5579"/>
                    <a:pt x="1044" y="5282"/>
                  </a:cubicBezTo>
                  <a:lnTo>
                    <a:pt x="1044" y="2873"/>
                  </a:lnTo>
                  <a:cubicBezTo>
                    <a:pt x="1044" y="1865"/>
                    <a:pt x="1856" y="1044"/>
                    <a:pt x="2873" y="1044"/>
                  </a:cubicBezTo>
                  <a:cubicBezTo>
                    <a:pt x="3881" y="1044"/>
                    <a:pt x="4693" y="1865"/>
                    <a:pt x="4693" y="2873"/>
                  </a:cubicBezTo>
                  <a:lnTo>
                    <a:pt x="4693" y="5282"/>
                  </a:lnTo>
                  <a:cubicBezTo>
                    <a:pt x="4693" y="5567"/>
                    <a:pt x="4916" y="5808"/>
                    <a:pt x="5192" y="5817"/>
                  </a:cubicBezTo>
                  <a:cubicBezTo>
                    <a:pt x="5203" y="5818"/>
                    <a:pt x="5213" y="5818"/>
                    <a:pt x="5223" y="5818"/>
                  </a:cubicBezTo>
                  <a:cubicBezTo>
                    <a:pt x="5504" y="5818"/>
                    <a:pt x="5737" y="5584"/>
                    <a:pt x="5737" y="5300"/>
                  </a:cubicBezTo>
                  <a:lnTo>
                    <a:pt x="5737" y="2864"/>
                  </a:lnTo>
                  <a:cubicBezTo>
                    <a:pt x="5737" y="1285"/>
                    <a:pt x="4452" y="1"/>
                    <a:pt x="28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5"/>
            <p:cNvSpPr/>
            <p:nvPr/>
          </p:nvSpPr>
          <p:spPr>
            <a:xfrm>
              <a:off x="3272600" y="2447225"/>
              <a:ext cx="354875" cy="283475"/>
            </a:xfrm>
            <a:custGeom>
              <a:avLst/>
              <a:gdLst/>
              <a:ahLst/>
              <a:cxnLst/>
              <a:rect l="l" t="t" r="r" b="b"/>
              <a:pathLst>
                <a:path w="14195" h="11339" extrusionOk="0">
                  <a:moveTo>
                    <a:pt x="1553" y="0"/>
                  </a:moveTo>
                  <a:lnTo>
                    <a:pt x="63" y="10367"/>
                  </a:lnTo>
                  <a:cubicBezTo>
                    <a:pt x="1" y="10884"/>
                    <a:pt x="402" y="11339"/>
                    <a:pt x="920" y="11339"/>
                  </a:cubicBezTo>
                  <a:lnTo>
                    <a:pt x="13275" y="11339"/>
                  </a:lnTo>
                  <a:cubicBezTo>
                    <a:pt x="13793" y="11339"/>
                    <a:pt x="14194" y="10884"/>
                    <a:pt x="14132" y="10367"/>
                  </a:cubicBezTo>
                  <a:lnTo>
                    <a:pt x="12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5"/>
            <p:cNvSpPr/>
            <p:nvPr/>
          </p:nvSpPr>
          <p:spPr>
            <a:xfrm>
              <a:off x="3516375" y="2447225"/>
              <a:ext cx="134725" cy="283475"/>
            </a:xfrm>
            <a:custGeom>
              <a:avLst/>
              <a:gdLst/>
              <a:ahLst/>
              <a:cxnLst/>
              <a:rect l="l" t="t" r="r" b="b"/>
              <a:pathLst>
                <a:path w="5389" h="11339" extrusionOk="0">
                  <a:moveTo>
                    <a:pt x="0" y="0"/>
                  </a:moveTo>
                  <a:lnTo>
                    <a:pt x="1499" y="10367"/>
                  </a:lnTo>
                  <a:cubicBezTo>
                    <a:pt x="1562" y="10884"/>
                    <a:pt x="1160" y="11339"/>
                    <a:pt x="643" y="11339"/>
                  </a:cubicBezTo>
                  <a:lnTo>
                    <a:pt x="4461" y="11339"/>
                  </a:lnTo>
                  <a:cubicBezTo>
                    <a:pt x="4978" y="11339"/>
                    <a:pt x="5389" y="10884"/>
                    <a:pt x="5317" y="10367"/>
                  </a:cubicBezTo>
                  <a:lnTo>
                    <a:pt x="38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5"/>
            <p:cNvSpPr/>
            <p:nvPr/>
          </p:nvSpPr>
          <p:spPr>
            <a:xfrm>
              <a:off x="3343300" y="2339275"/>
              <a:ext cx="143425" cy="145500"/>
            </a:xfrm>
            <a:custGeom>
              <a:avLst/>
              <a:gdLst/>
              <a:ahLst/>
              <a:cxnLst/>
              <a:rect l="l" t="t" r="r" b="b"/>
              <a:pathLst>
                <a:path w="5737" h="5820" extrusionOk="0">
                  <a:moveTo>
                    <a:pt x="2873" y="1"/>
                  </a:moveTo>
                  <a:cubicBezTo>
                    <a:pt x="1285" y="1"/>
                    <a:pt x="1" y="1285"/>
                    <a:pt x="1" y="2864"/>
                  </a:cubicBezTo>
                  <a:lnTo>
                    <a:pt x="1" y="5300"/>
                  </a:lnTo>
                  <a:cubicBezTo>
                    <a:pt x="1" y="5576"/>
                    <a:pt x="215" y="5799"/>
                    <a:pt x="482" y="5817"/>
                  </a:cubicBezTo>
                  <a:cubicBezTo>
                    <a:pt x="497" y="5818"/>
                    <a:pt x="512" y="5819"/>
                    <a:pt x="527" y="5819"/>
                  </a:cubicBezTo>
                  <a:cubicBezTo>
                    <a:pt x="811" y="5819"/>
                    <a:pt x="1044" y="5579"/>
                    <a:pt x="1044" y="5282"/>
                  </a:cubicBezTo>
                  <a:lnTo>
                    <a:pt x="1044" y="2873"/>
                  </a:lnTo>
                  <a:cubicBezTo>
                    <a:pt x="1044" y="1865"/>
                    <a:pt x="1865" y="1044"/>
                    <a:pt x="2873" y="1044"/>
                  </a:cubicBezTo>
                  <a:cubicBezTo>
                    <a:pt x="3881" y="1044"/>
                    <a:pt x="4702" y="1865"/>
                    <a:pt x="4702" y="2873"/>
                  </a:cubicBezTo>
                  <a:lnTo>
                    <a:pt x="4702" y="5282"/>
                  </a:lnTo>
                  <a:cubicBezTo>
                    <a:pt x="4702" y="5567"/>
                    <a:pt x="4916" y="5808"/>
                    <a:pt x="5193" y="5817"/>
                  </a:cubicBezTo>
                  <a:cubicBezTo>
                    <a:pt x="5203" y="5818"/>
                    <a:pt x="5214" y="5818"/>
                    <a:pt x="5224" y="5818"/>
                  </a:cubicBezTo>
                  <a:cubicBezTo>
                    <a:pt x="5513" y="5818"/>
                    <a:pt x="5737" y="5584"/>
                    <a:pt x="5737" y="5300"/>
                  </a:cubicBezTo>
                  <a:lnTo>
                    <a:pt x="5737" y="2864"/>
                  </a:lnTo>
                  <a:cubicBezTo>
                    <a:pt x="5737" y="1285"/>
                    <a:pt x="4452" y="1"/>
                    <a:pt x="28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5"/>
            <p:cNvSpPr/>
            <p:nvPr/>
          </p:nvSpPr>
          <p:spPr>
            <a:xfrm>
              <a:off x="3266150" y="2333250"/>
              <a:ext cx="390525" cy="403700"/>
            </a:xfrm>
            <a:custGeom>
              <a:avLst/>
              <a:gdLst/>
              <a:ahLst/>
              <a:cxnLst/>
              <a:rect l="l" t="t" r="r" b="b"/>
              <a:pathLst>
                <a:path w="15621" h="16148" extrusionOk="0">
                  <a:moveTo>
                    <a:pt x="5941" y="1517"/>
                  </a:moveTo>
                  <a:cubicBezTo>
                    <a:pt x="6254" y="1517"/>
                    <a:pt x="6548" y="1615"/>
                    <a:pt x="6798" y="1767"/>
                  </a:cubicBezTo>
                  <a:cubicBezTo>
                    <a:pt x="6602" y="2186"/>
                    <a:pt x="6495" y="2641"/>
                    <a:pt x="6495" y="3105"/>
                  </a:cubicBezTo>
                  <a:lnTo>
                    <a:pt x="6495" y="4336"/>
                  </a:lnTo>
                  <a:lnTo>
                    <a:pt x="4354" y="4336"/>
                  </a:lnTo>
                  <a:lnTo>
                    <a:pt x="4354" y="3105"/>
                  </a:lnTo>
                  <a:cubicBezTo>
                    <a:pt x="4354" y="2231"/>
                    <a:pt x="5067" y="1517"/>
                    <a:pt x="5941" y="1517"/>
                  </a:cubicBezTo>
                  <a:close/>
                  <a:moveTo>
                    <a:pt x="7164" y="2097"/>
                  </a:moveTo>
                  <a:cubicBezTo>
                    <a:pt x="7396" y="2374"/>
                    <a:pt x="7529" y="2722"/>
                    <a:pt x="7529" y="3105"/>
                  </a:cubicBezTo>
                  <a:lnTo>
                    <a:pt x="7529" y="4336"/>
                  </a:lnTo>
                  <a:lnTo>
                    <a:pt x="6967" y="4336"/>
                  </a:lnTo>
                  <a:lnTo>
                    <a:pt x="6967" y="3105"/>
                  </a:lnTo>
                  <a:cubicBezTo>
                    <a:pt x="6967" y="2757"/>
                    <a:pt x="7039" y="2418"/>
                    <a:pt x="7164" y="2097"/>
                  </a:cubicBezTo>
                  <a:close/>
                  <a:moveTo>
                    <a:pt x="9599" y="1517"/>
                  </a:moveTo>
                  <a:cubicBezTo>
                    <a:pt x="10473" y="1517"/>
                    <a:pt x="11187" y="2231"/>
                    <a:pt x="11187" y="3105"/>
                  </a:cubicBezTo>
                  <a:lnTo>
                    <a:pt x="11187" y="4336"/>
                  </a:lnTo>
                  <a:lnTo>
                    <a:pt x="9046" y="4336"/>
                  </a:lnTo>
                  <a:lnTo>
                    <a:pt x="9046" y="3105"/>
                  </a:lnTo>
                  <a:cubicBezTo>
                    <a:pt x="9046" y="2632"/>
                    <a:pt x="8939" y="2177"/>
                    <a:pt x="8743" y="1767"/>
                  </a:cubicBezTo>
                  <a:cubicBezTo>
                    <a:pt x="8992" y="1606"/>
                    <a:pt x="9296" y="1517"/>
                    <a:pt x="9599" y="1517"/>
                  </a:cubicBezTo>
                  <a:close/>
                  <a:moveTo>
                    <a:pt x="9626" y="474"/>
                  </a:moveTo>
                  <a:cubicBezTo>
                    <a:pt x="11062" y="474"/>
                    <a:pt x="12231" y="1660"/>
                    <a:pt x="12231" y="3105"/>
                  </a:cubicBezTo>
                  <a:lnTo>
                    <a:pt x="12231" y="4336"/>
                  </a:lnTo>
                  <a:lnTo>
                    <a:pt x="11660" y="4336"/>
                  </a:lnTo>
                  <a:lnTo>
                    <a:pt x="11660" y="3105"/>
                  </a:lnTo>
                  <a:cubicBezTo>
                    <a:pt x="11660" y="1972"/>
                    <a:pt x="10750" y="1044"/>
                    <a:pt x="9626" y="1044"/>
                  </a:cubicBezTo>
                  <a:cubicBezTo>
                    <a:pt x="9242" y="1044"/>
                    <a:pt x="8868" y="1160"/>
                    <a:pt x="8537" y="1366"/>
                  </a:cubicBezTo>
                  <a:cubicBezTo>
                    <a:pt x="8430" y="1205"/>
                    <a:pt x="8314" y="1053"/>
                    <a:pt x="8181" y="920"/>
                  </a:cubicBezTo>
                  <a:cubicBezTo>
                    <a:pt x="8609" y="625"/>
                    <a:pt x="9100" y="474"/>
                    <a:pt x="9626" y="474"/>
                  </a:cubicBezTo>
                  <a:close/>
                  <a:moveTo>
                    <a:pt x="13596" y="4809"/>
                  </a:moveTo>
                  <a:lnTo>
                    <a:pt x="15050" y="14979"/>
                  </a:lnTo>
                  <a:cubicBezTo>
                    <a:pt x="15077" y="15149"/>
                    <a:pt x="15023" y="15327"/>
                    <a:pt x="14898" y="15470"/>
                  </a:cubicBezTo>
                  <a:cubicBezTo>
                    <a:pt x="14782" y="15604"/>
                    <a:pt x="14613" y="15675"/>
                    <a:pt x="14434" y="15675"/>
                  </a:cubicBezTo>
                  <a:lnTo>
                    <a:pt x="11517" y="15675"/>
                  </a:lnTo>
                  <a:cubicBezTo>
                    <a:pt x="11660" y="15461"/>
                    <a:pt x="11740" y="15175"/>
                    <a:pt x="11696" y="14908"/>
                  </a:cubicBezTo>
                  <a:lnTo>
                    <a:pt x="11410" y="12865"/>
                  </a:lnTo>
                  <a:cubicBezTo>
                    <a:pt x="11394" y="12751"/>
                    <a:pt x="11288" y="12666"/>
                    <a:pt x="11174" y="12666"/>
                  </a:cubicBezTo>
                  <a:cubicBezTo>
                    <a:pt x="11164" y="12666"/>
                    <a:pt x="11153" y="12667"/>
                    <a:pt x="11142" y="12669"/>
                  </a:cubicBezTo>
                  <a:cubicBezTo>
                    <a:pt x="11009" y="12686"/>
                    <a:pt x="10919" y="12802"/>
                    <a:pt x="10937" y="12936"/>
                  </a:cubicBezTo>
                  <a:lnTo>
                    <a:pt x="11232" y="14970"/>
                  </a:lnTo>
                  <a:cubicBezTo>
                    <a:pt x="11285" y="15425"/>
                    <a:pt x="10910" y="15675"/>
                    <a:pt x="10509" y="15675"/>
                  </a:cubicBezTo>
                  <a:lnTo>
                    <a:pt x="1187" y="15675"/>
                  </a:lnTo>
                  <a:cubicBezTo>
                    <a:pt x="821" y="15675"/>
                    <a:pt x="526" y="15345"/>
                    <a:pt x="571" y="14970"/>
                  </a:cubicBezTo>
                  <a:lnTo>
                    <a:pt x="2025" y="4809"/>
                  </a:lnTo>
                  <a:lnTo>
                    <a:pt x="2837" y="4809"/>
                  </a:lnTo>
                  <a:lnTo>
                    <a:pt x="2837" y="5523"/>
                  </a:lnTo>
                  <a:cubicBezTo>
                    <a:pt x="2837" y="5897"/>
                    <a:pt x="3096" y="6228"/>
                    <a:pt x="3470" y="6290"/>
                  </a:cubicBezTo>
                  <a:cubicBezTo>
                    <a:pt x="3513" y="6297"/>
                    <a:pt x="3555" y="6301"/>
                    <a:pt x="3596" y="6301"/>
                  </a:cubicBezTo>
                  <a:cubicBezTo>
                    <a:pt x="4014" y="6301"/>
                    <a:pt x="4354" y="5945"/>
                    <a:pt x="4354" y="5523"/>
                  </a:cubicBezTo>
                  <a:lnTo>
                    <a:pt x="4354" y="4809"/>
                  </a:lnTo>
                  <a:lnTo>
                    <a:pt x="7529" y="4809"/>
                  </a:lnTo>
                  <a:lnTo>
                    <a:pt x="7529" y="5523"/>
                  </a:lnTo>
                  <a:cubicBezTo>
                    <a:pt x="7529" y="5942"/>
                    <a:pt x="7851" y="6281"/>
                    <a:pt x="8252" y="6299"/>
                  </a:cubicBezTo>
                  <a:cubicBezTo>
                    <a:pt x="8262" y="6299"/>
                    <a:pt x="8273" y="6300"/>
                    <a:pt x="8283" y="6300"/>
                  </a:cubicBezTo>
                  <a:cubicBezTo>
                    <a:pt x="8690" y="6300"/>
                    <a:pt x="9046" y="5958"/>
                    <a:pt x="9046" y="5541"/>
                  </a:cubicBezTo>
                  <a:lnTo>
                    <a:pt x="9046" y="4809"/>
                  </a:lnTo>
                  <a:lnTo>
                    <a:pt x="9795" y="4809"/>
                  </a:lnTo>
                  <a:lnTo>
                    <a:pt x="10777" y="11687"/>
                  </a:lnTo>
                  <a:cubicBezTo>
                    <a:pt x="10801" y="11810"/>
                    <a:pt x="10900" y="11895"/>
                    <a:pt x="11013" y="11895"/>
                  </a:cubicBezTo>
                  <a:cubicBezTo>
                    <a:pt x="11023" y="11895"/>
                    <a:pt x="11034" y="11894"/>
                    <a:pt x="11044" y="11892"/>
                  </a:cubicBezTo>
                  <a:cubicBezTo>
                    <a:pt x="11178" y="11875"/>
                    <a:pt x="11267" y="11750"/>
                    <a:pt x="11249" y="11625"/>
                  </a:cubicBezTo>
                  <a:lnTo>
                    <a:pt x="10268" y="4809"/>
                  </a:lnTo>
                  <a:close/>
                  <a:moveTo>
                    <a:pt x="5941" y="1"/>
                  </a:moveTo>
                  <a:cubicBezTo>
                    <a:pt x="5299" y="1"/>
                    <a:pt x="4684" y="188"/>
                    <a:pt x="4157" y="563"/>
                  </a:cubicBezTo>
                  <a:cubicBezTo>
                    <a:pt x="3953" y="709"/>
                    <a:pt x="4095" y="993"/>
                    <a:pt x="4291" y="993"/>
                  </a:cubicBezTo>
                  <a:cubicBezTo>
                    <a:pt x="4334" y="993"/>
                    <a:pt x="4380" y="979"/>
                    <a:pt x="4425" y="946"/>
                  </a:cubicBezTo>
                  <a:cubicBezTo>
                    <a:pt x="4871" y="634"/>
                    <a:pt x="5397" y="474"/>
                    <a:pt x="5941" y="474"/>
                  </a:cubicBezTo>
                  <a:cubicBezTo>
                    <a:pt x="7396" y="474"/>
                    <a:pt x="8573" y="1651"/>
                    <a:pt x="8573" y="3105"/>
                  </a:cubicBezTo>
                  <a:lnTo>
                    <a:pt x="8573" y="5541"/>
                  </a:lnTo>
                  <a:cubicBezTo>
                    <a:pt x="8555" y="5719"/>
                    <a:pt x="8457" y="5817"/>
                    <a:pt x="8279" y="5826"/>
                  </a:cubicBezTo>
                  <a:cubicBezTo>
                    <a:pt x="8127" y="5817"/>
                    <a:pt x="8002" y="5683"/>
                    <a:pt x="8002" y="5523"/>
                  </a:cubicBezTo>
                  <a:lnTo>
                    <a:pt x="8002" y="3114"/>
                  </a:lnTo>
                  <a:cubicBezTo>
                    <a:pt x="8002" y="1990"/>
                    <a:pt x="7066" y="1044"/>
                    <a:pt x="5941" y="1044"/>
                  </a:cubicBezTo>
                  <a:cubicBezTo>
                    <a:pt x="4800" y="1044"/>
                    <a:pt x="3881" y="1972"/>
                    <a:pt x="3881" y="3114"/>
                  </a:cubicBezTo>
                  <a:lnTo>
                    <a:pt x="3881" y="5523"/>
                  </a:lnTo>
                  <a:cubicBezTo>
                    <a:pt x="3881" y="5683"/>
                    <a:pt x="3756" y="5817"/>
                    <a:pt x="3604" y="5826"/>
                  </a:cubicBezTo>
                  <a:cubicBezTo>
                    <a:pt x="3426" y="5817"/>
                    <a:pt x="3328" y="5719"/>
                    <a:pt x="3310" y="5541"/>
                  </a:cubicBezTo>
                  <a:lnTo>
                    <a:pt x="3310" y="3105"/>
                  </a:lnTo>
                  <a:cubicBezTo>
                    <a:pt x="3310" y="2641"/>
                    <a:pt x="3435" y="2186"/>
                    <a:pt x="3658" y="1794"/>
                  </a:cubicBezTo>
                  <a:cubicBezTo>
                    <a:pt x="3763" y="1608"/>
                    <a:pt x="3602" y="1440"/>
                    <a:pt x="3441" y="1440"/>
                  </a:cubicBezTo>
                  <a:cubicBezTo>
                    <a:pt x="3369" y="1440"/>
                    <a:pt x="3297" y="1473"/>
                    <a:pt x="3247" y="1553"/>
                  </a:cubicBezTo>
                  <a:cubicBezTo>
                    <a:pt x="2980" y="2026"/>
                    <a:pt x="2837" y="2561"/>
                    <a:pt x="2837" y="3105"/>
                  </a:cubicBezTo>
                  <a:lnTo>
                    <a:pt x="2837" y="4336"/>
                  </a:lnTo>
                  <a:lnTo>
                    <a:pt x="1820" y="4336"/>
                  </a:lnTo>
                  <a:cubicBezTo>
                    <a:pt x="1704" y="4336"/>
                    <a:pt x="1606" y="4417"/>
                    <a:pt x="1588" y="4541"/>
                  </a:cubicBezTo>
                  <a:lnTo>
                    <a:pt x="89" y="14908"/>
                  </a:lnTo>
                  <a:cubicBezTo>
                    <a:pt x="0" y="15550"/>
                    <a:pt x="535" y="16148"/>
                    <a:pt x="1187" y="16148"/>
                  </a:cubicBezTo>
                  <a:lnTo>
                    <a:pt x="14452" y="16148"/>
                  </a:lnTo>
                  <a:cubicBezTo>
                    <a:pt x="15103" y="16148"/>
                    <a:pt x="15621" y="15559"/>
                    <a:pt x="15540" y="14917"/>
                  </a:cubicBezTo>
                  <a:cubicBezTo>
                    <a:pt x="15540" y="14908"/>
                    <a:pt x="15540" y="14908"/>
                    <a:pt x="15540" y="14908"/>
                  </a:cubicBezTo>
                  <a:lnTo>
                    <a:pt x="14051" y="4541"/>
                  </a:lnTo>
                  <a:cubicBezTo>
                    <a:pt x="14033" y="4417"/>
                    <a:pt x="13935" y="4336"/>
                    <a:pt x="13810" y="4336"/>
                  </a:cubicBezTo>
                  <a:lnTo>
                    <a:pt x="12704" y="4336"/>
                  </a:lnTo>
                  <a:lnTo>
                    <a:pt x="12704" y="3105"/>
                  </a:lnTo>
                  <a:cubicBezTo>
                    <a:pt x="12704" y="1392"/>
                    <a:pt x="11312" y="1"/>
                    <a:pt x="9599" y="1"/>
                  </a:cubicBezTo>
                  <a:cubicBezTo>
                    <a:pt x="8930" y="1"/>
                    <a:pt x="8306" y="206"/>
                    <a:pt x="7770" y="598"/>
                  </a:cubicBezTo>
                  <a:cubicBezTo>
                    <a:pt x="7253" y="215"/>
                    <a:pt x="6619" y="1"/>
                    <a:pt x="5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9" name="Google Shape;2889;p35"/>
          <p:cNvGrpSpPr/>
          <p:nvPr/>
        </p:nvGrpSpPr>
        <p:grpSpPr>
          <a:xfrm>
            <a:off x="5964878" y="1900851"/>
            <a:ext cx="313535" cy="343646"/>
            <a:chOff x="4929475" y="3509050"/>
            <a:chExt cx="369125" cy="404575"/>
          </a:xfrm>
        </p:grpSpPr>
        <p:sp>
          <p:nvSpPr>
            <p:cNvPr id="2890" name="Google Shape;2890;p35"/>
            <p:cNvSpPr/>
            <p:nvPr/>
          </p:nvSpPr>
          <p:spPr>
            <a:xfrm>
              <a:off x="5077550" y="3633500"/>
              <a:ext cx="94600" cy="94575"/>
            </a:xfrm>
            <a:custGeom>
              <a:avLst/>
              <a:gdLst/>
              <a:ahLst/>
              <a:cxnLst/>
              <a:rect l="l" t="t" r="r" b="b"/>
              <a:pathLst>
                <a:path w="3784" h="3783" extrusionOk="0">
                  <a:moveTo>
                    <a:pt x="500" y="0"/>
                  </a:moveTo>
                  <a:cubicBezTo>
                    <a:pt x="224" y="0"/>
                    <a:pt x="1" y="223"/>
                    <a:pt x="1" y="500"/>
                  </a:cubicBezTo>
                  <a:lnTo>
                    <a:pt x="1" y="3283"/>
                  </a:lnTo>
                  <a:cubicBezTo>
                    <a:pt x="1" y="3560"/>
                    <a:pt x="224" y="3783"/>
                    <a:pt x="500" y="3783"/>
                  </a:cubicBezTo>
                  <a:lnTo>
                    <a:pt x="3284" y="3783"/>
                  </a:lnTo>
                  <a:cubicBezTo>
                    <a:pt x="3551" y="3783"/>
                    <a:pt x="3783" y="3560"/>
                    <a:pt x="3783" y="3283"/>
                  </a:cubicBezTo>
                  <a:lnTo>
                    <a:pt x="3783" y="500"/>
                  </a:lnTo>
                  <a:cubicBezTo>
                    <a:pt x="3783" y="223"/>
                    <a:pt x="3551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5"/>
            <p:cNvSpPr/>
            <p:nvPr/>
          </p:nvSpPr>
          <p:spPr>
            <a:xfrm>
              <a:off x="4957800" y="3571275"/>
              <a:ext cx="94575" cy="94575"/>
            </a:xfrm>
            <a:custGeom>
              <a:avLst/>
              <a:gdLst/>
              <a:ahLst/>
              <a:cxnLst/>
              <a:rect l="l" t="t" r="r" b="b"/>
              <a:pathLst>
                <a:path w="3783" h="3783" extrusionOk="0">
                  <a:moveTo>
                    <a:pt x="500" y="0"/>
                  </a:moveTo>
                  <a:cubicBezTo>
                    <a:pt x="223" y="0"/>
                    <a:pt x="0" y="223"/>
                    <a:pt x="0" y="500"/>
                  </a:cubicBezTo>
                  <a:lnTo>
                    <a:pt x="0" y="3283"/>
                  </a:lnTo>
                  <a:cubicBezTo>
                    <a:pt x="0" y="3560"/>
                    <a:pt x="223" y="3783"/>
                    <a:pt x="500" y="3783"/>
                  </a:cubicBezTo>
                  <a:lnTo>
                    <a:pt x="3283" y="3783"/>
                  </a:lnTo>
                  <a:cubicBezTo>
                    <a:pt x="3560" y="3783"/>
                    <a:pt x="3783" y="3560"/>
                    <a:pt x="3783" y="3283"/>
                  </a:cubicBezTo>
                  <a:lnTo>
                    <a:pt x="3783" y="500"/>
                  </a:lnTo>
                  <a:cubicBezTo>
                    <a:pt x="3783" y="223"/>
                    <a:pt x="3560" y="0"/>
                    <a:pt x="3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5"/>
            <p:cNvSpPr/>
            <p:nvPr/>
          </p:nvSpPr>
          <p:spPr>
            <a:xfrm>
              <a:off x="5005075" y="3515500"/>
              <a:ext cx="94575" cy="94375"/>
            </a:xfrm>
            <a:custGeom>
              <a:avLst/>
              <a:gdLst/>
              <a:ahLst/>
              <a:cxnLst/>
              <a:rect l="l" t="t" r="r" b="b"/>
              <a:pathLst>
                <a:path w="3783" h="3775" extrusionOk="0">
                  <a:moveTo>
                    <a:pt x="500" y="1"/>
                  </a:moveTo>
                  <a:cubicBezTo>
                    <a:pt x="223" y="1"/>
                    <a:pt x="0" y="224"/>
                    <a:pt x="0" y="500"/>
                  </a:cubicBezTo>
                  <a:lnTo>
                    <a:pt x="0" y="3275"/>
                  </a:lnTo>
                  <a:cubicBezTo>
                    <a:pt x="0" y="3551"/>
                    <a:pt x="223" y="3774"/>
                    <a:pt x="500" y="3774"/>
                  </a:cubicBezTo>
                  <a:lnTo>
                    <a:pt x="3283" y="3774"/>
                  </a:lnTo>
                  <a:cubicBezTo>
                    <a:pt x="3551" y="3774"/>
                    <a:pt x="3783" y="3551"/>
                    <a:pt x="3783" y="3275"/>
                  </a:cubicBezTo>
                  <a:lnTo>
                    <a:pt x="3783" y="500"/>
                  </a:lnTo>
                  <a:cubicBezTo>
                    <a:pt x="3783" y="224"/>
                    <a:pt x="3551" y="1"/>
                    <a:pt x="32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5"/>
            <p:cNvSpPr/>
            <p:nvPr/>
          </p:nvSpPr>
          <p:spPr>
            <a:xfrm>
              <a:off x="4970950" y="3621675"/>
              <a:ext cx="321625" cy="260950"/>
            </a:xfrm>
            <a:custGeom>
              <a:avLst/>
              <a:gdLst/>
              <a:ahLst/>
              <a:cxnLst/>
              <a:rect l="l" t="t" r="r" b="b"/>
              <a:pathLst>
                <a:path w="12865" h="10438" extrusionOk="0">
                  <a:moveTo>
                    <a:pt x="10465" y="0"/>
                  </a:moveTo>
                  <a:cubicBezTo>
                    <a:pt x="10162" y="0"/>
                    <a:pt x="9903" y="214"/>
                    <a:pt x="9840" y="509"/>
                  </a:cubicBezTo>
                  <a:lnTo>
                    <a:pt x="7798" y="9109"/>
                  </a:lnTo>
                  <a:lnTo>
                    <a:pt x="723" y="9118"/>
                  </a:lnTo>
                  <a:cubicBezTo>
                    <a:pt x="313" y="9126"/>
                    <a:pt x="1" y="9528"/>
                    <a:pt x="99" y="9929"/>
                  </a:cubicBezTo>
                  <a:cubicBezTo>
                    <a:pt x="170" y="10224"/>
                    <a:pt x="429" y="10438"/>
                    <a:pt x="732" y="10438"/>
                  </a:cubicBezTo>
                  <a:lnTo>
                    <a:pt x="8226" y="10429"/>
                  </a:lnTo>
                  <a:cubicBezTo>
                    <a:pt x="8248" y="10431"/>
                    <a:pt x="8270" y="10433"/>
                    <a:pt x="8292" y="10433"/>
                  </a:cubicBezTo>
                  <a:cubicBezTo>
                    <a:pt x="8581" y="10433"/>
                    <a:pt x="8855" y="10220"/>
                    <a:pt x="8922" y="9929"/>
                  </a:cubicBezTo>
                  <a:lnTo>
                    <a:pt x="10973" y="1294"/>
                  </a:lnTo>
                  <a:lnTo>
                    <a:pt x="12231" y="1294"/>
                  </a:lnTo>
                  <a:cubicBezTo>
                    <a:pt x="12588" y="1294"/>
                    <a:pt x="12865" y="1008"/>
                    <a:pt x="12865" y="652"/>
                  </a:cubicBezTo>
                  <a:cubicBezTo>
                    <a:pt x="12865" y="295"/>
                    <a:pt x="12588" y="0"/>
                    <a:pt x="12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5"/>
            <p:cNvSpPr/>
            <p:nvPr/>
          </p:nvSpPr>
          <p:spPr>
            <a:xfrm>
              <a:off x="4933925" y="3697500"/>
              <a:ext cx="301325" cy="151900"/>
            </a:xfrm>
            <a:custGeom>
              <a:avLst/>
              <a:gdLst/>
              <a:ahLst/>
              <a:cxnLst/>
              <a:rect l="l" t="t" r="r" b="b"/>
              <a:pathLst>
                <a:path w="12053" h="6076" extrusionOk="0">
                  <a:moveTo>
                    <a:pt x="804" y="0"/>
                  </a:moveTo>
                  <a:cubicBezTo>
                    <a:pt x="340" y="0"/>
                    <a:pt x="1" y="438"/>
                    <a:pt x="117" y="893"/>
                  </a:cubicBezTo>
                  <a:lnTo>
                    <a:pt x="1143" y="4916"/>
                  </a:lnTo>
                  <a:cubicBezTo>
                    <a:pt x="1303" y="5594"/>
                    <a:pt x="1910" y="6076"/>
                    <a:pt x="2597" y="6076"/>
                  </a:cubicBezTo>
                  <a:lnTo>
                    <a:pt x="10599" y="6076"/>
                  </a:lnTo>
                  <a:lnTo>
                    <a:pt x="12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5"/>
            <p:cNvSpPr/>
            <p:nvPr/>
          </p:nvSpPr>
          <p:spPr>
            <a:xfrm>
              <a:off x="5004175" y="3827075"/>
              <a:ext cx="78750" cy="79875"/>
            </a:xfrm>
            <a:custGeom>
              <a:avLst/>
              <a:gdLst/>
              <a:ahLst/>
              <a:cxnLst/>
              <a:rect l="l" t="t" r="r" b="b"/>
              <a:pathLst>
                <a:path w="3150" h="3195" extrusionOk="0">
                  <a:moveTo>
                    <a:pt x="1580" y="1"/>
                  </a:moveTo>
                  <a:cubicBezTo>
                    <a:pt x="706" y="1"/>
                    <a:pt x="1" y="714"/>
                    <a:pt x="1" y="1597"/>
                  </a:cubicBezTo>
                  <a:cubicBezTo>
                    <a:pt x="1" y="2481"/>
                    <a:pt x="706" y="3194"/>
                    <a:pt x="1580" y="3194"/>
                  </a:cubicBezTo>
                  <a:cubicBezTo>
                    <a:pt x="2445" y="3194"/>
                    <a:pt x="3150" y="2481"/>
                    <a:pt x="3150" y="1597"/>
                  </a:cubicBezTo>
                  <a:cubicBezTo>
                    <a:pt x="3150" y="714"/>
                    <a:pt x="2445" y="1"/>
                    <a:pt x="1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5"/>
            <p:cNvSpPr/>
            <p:nvPr/>
          </p:nvSpPr>
          <p:spPr>
            <a:xfrm>
              <a:off x="5120375" y="3827075"/>
              <a:ext cx="78750" cy="79875"/>
            </a:xfrm>
            <a:custGeom>
              <a:avLst/>
              <a:gdLst/>
              <a:ahLst/>
              <a:cxnLst/>
              <a:rect l="l" t="t" r="r" b="b"/>
              <a:pathLst>
                <a:path w="3150" h="3195" extrusionOk="0">
                  <a:moveTo>
                    <a:pt x="1580" y="1"/>
                  </a:moveTo>
                  <a:cubicBezTo>
                    <a:pt x="705" y="1"/>
                    <a:pt x="1" y="714"/>
                    <a:pt x="1" y="1597"/>
                  </a:cubicBezTo>
                  <a:cubicBezTo>
                    <a:pt x="1" y="2481"/>
                    <a:pt x="705" y="3194"/>
                    <a:pt x="1580" y="3194"/>
                  </a:cubicBezTo>
                  <a:cubicBezTo>
                    <a:pt x="2445" y="3194"/>
                    <a:pt x="3150" y="2481"/>
                    <a:pt x="3150" y="1597"/>
                  </a:cubicBezTo>
                  <a:cubicBezTo>
                    <a:pt x="3150" y="714"/>
                    <a:pt x="2445" y="1"/>
                    <a:pt x="1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5"/>
            <p:cNvSpPr/>
            <p:nvPr/>
          </p:nvSpPr>
          <p:spPr>
            <a:xfrm>
              <a:off x="4952225" y="3509050"/>
              <a:ext cx="152800" cy="162375"/>
            </a:xfrm>
            <a:custGeom>
              <a:avLst/>
              <a:gdLst/>
              <a:ahLst/>
              <a:cxnLst/>
              <a:rect l="l" t="t" r="r" b="b"/>
              <a:pathLst>
                <a:path w="6112" h="6495" extrusionOk="0">
                  <a:moveTo>
                    <a:pt x="5380" y="473"/>
                  </a:moveTo>
                  <a:cubicBezTo>
                    <a:pt x="5522" y="473"/>
                    <a:pt x="5638" y="598"/>
                    <a:pt x="5638" y="741"/>
                  </a:cubicBezTo>
                  <a:lnTo>
                    <a:pt x="5638" y="3524"/>
                  </a:lnTo>
                  <a:cubicBezTo>
                    <a:pt x="5638" y="3667"/>
                    <a:pt x="5522" y="3783"/>
                    <a:pt x="5380" y="3783"/>
                  </a:cubicBezTo>
                  <a:lnTo>
                    <a:pt x="2596" y="3783"/>
                  </a:lnTo>
                  <a:cubicBezTo>
                    <a:pt x="2453" y="3783"/>
                    <a:pt x="2329" y="3667"/>
                    <a:pt x="2329" y="3524"/>
                  </a:cubicBezTo>
                  <a:lnTo>
                    <a:pt x="2329" y="741"/>
                  </a:lnTo>
                  <a:cubicBezTo>
                    <a:pt x="2329" y="598"/>
                    <a:pt x="2453" y="473"/>
                    <a:pt x="2596" y="473"/>
                  </a:cubicBezTo>
                  <a:close/>
                  <a:moveTo>
                    <a:pt x="2596" y="0"/>
                  </a:moveTo>
                  <a:cubicBezTo>
                    <a:pt x="2186" y="0"/>
                    <a:pt x="1856" y="330"/>
                    <a:pt x="1856" y="741"/>
                  </a:cubicBezTo>
                  <a:lnTo>
                    <a:pt x="1856" y="2239"/>
                  </a:lnTo>
                  <a:lnTo>
                    <a:pt x="741" y="2239"/>
                  </a:lnTo>
                  <a:cubicBezTo>
                    <a:pt x="330" y="2239"/>
                    <a:pt x="0" y="2569"/>
                    <a:pt x="0" y="2980"/>
                  </a:cubicBezTo>
                  <a:lnTo>
                    <a:pt x="0" y="3676"/>
                  </a:lnTo>
                  <a:cubicBezTo>
                    <a:pt x="0" y="3827"/>
                    <a:pt x="118" y="3903"/>
                    <a:pt x="237" y="3903"/>
                  </a:cubicBezTo>
                  <a:cubicBezTo>
                    <a:pt x="355" y="3903"/>
                    <a:pt x="473" y="3827"/>
                    <a:pt x="473" y="3676"/>
                  </a:cubicBezTo>
                  <a:lnTo>
                    <a:pt x="473" y="2980"/>
                  </a:lnTo>
                  <a:cubicBezTo>
                    <a:pt x="473" y="2828"/>
                    <a:pt x="589" y="2712"/>
                    <a:pt x="741" y="2712"/>
                  </a:cubicBezTo>
                  <a:lnTo>
                    <a:pt x="1856" y="2712"/>
                  </a:lnTo>
                  <a:lnTo>
                    <a:pt x="1856" y="3524"/>
                  </a:lnTo>
                  <a:cubicBezTo>
                    <a:pt x="1856" y="3925"/>
                    <a:pt x="2186" y="4256"/>
                    <a:pt x="2596" y="4256"/>
                  </a:cubicBezTo>
                  <a:lnTo>
                    <a:pt x="3747" y="4256"/>
                  </a:lnTo>
                  <a:lnTo>
                    <a:pt x="3747" y="5754"/>
                  </a:lnTo>
                  <a:cubicBezTo>
                    <a:pt x="3747" y="5906"/>
                    <a:pt x="3631" y="6022"/>
                    <a:pt x="3488" y="6022"/>
                  </a:cubicBezTo>
                  <a:lnTo>
                    <a:pt x="741" y="6022"/>
                  </a:lnTo>
                  <a:cubicBezTo>
                    <a:pt x="589" y="6022"/>
                    <a:pt x="473" y="5906"/>
                    <a:pt x="473" y="5754"/>
                  </a:cubicBezTo>
                  <a:lnTo>
                    <a:pt x="473" y="4996"/>
                  </a:lnTo>
                  <a:cubicBezTo>
                    <a:pt x="473" y="4844"/>
                    <a:pt x="355" y="4768"/>
                    <a:pt x="237" y="4768"/>
                  </a:cubicBezTo>
                  <a:cubicBezTo>
                    <a:pt x="118" y="4768"/>
                    <a:pt x="0" y="4844"/>
                    <a:pt x="0" y="4996"/>
                  </a:cubicBezTo>
                  <a:lnTo>
                    <a:pt x="0" y="5754"/>
                  </a:lnTo>
                  <a:cubicBezTo>
                    <a:pt x="0" y="6165"/>
                    <a:pt x="330" y="6495"/>
                    <a:pt x="741" y="6495"/>
                  </a:cubicBezTo>
                  <a:lnTo>
                    <a:pt x="3488" y="6495"/>
                  </a:lnTo>
                  <a:cubicBezTo>
                    <a:pt x="3890" y="6495"/>
                    <a:pt x="4220" y="6165"/>
                    <a:pt x="4220" y="5754"/>
                  </a:cubicBezTo>
                  <a:lnTo>
                    <a:pt x="4220" y="4256"/>
                  </a:lnTo>
                  <a:lnTo>
                    <a:pt x="5380" y="4256"/>
                  </a:lnTo>
                  <a:cubicBezTo>
                    <a:pt x="5781" y="4256"/>
                    <a:pt x="6111" y="3925"/>
                    <a:pt x="6111" y="3524"/>
                  </a:cubicBezTo>
                  <a:lnTo>
                    <a:pt x="6111" y="741"/>
                  </a:lnTo>
                  <a:cubicBezTo>
                    <a:pt x="6111" y="330"/>
                    <a:pt x="5781" y="0"/>
                    <a:pt x="5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5"/>
            <p:cNvSpPr/>
            <p:nvPr/>
          </p:nvSpPr>
          <p:spPr>
            <a:xfrm>
              <a:off x="4929475" y="3615425"/>
              <a:ext cx="369125" cy="298200"/>
            </a:xfrm>
            <a:custGeom>
              <a:avLst/>
              <a:gdLst/>
              <a:ahLst/>
              <a:cxnLst/>
              <a:rect l="l" t="t" r="r" b="b"/>
              <a:pathLst>
                <a:path w="14765" h="11928" extrusionOk="0">
                  <a:moveTo>
                    <a:pt x="9189" y="982"/>
                  </a:moveTo>
                  <a:cubicBezTo>
                    <a:pt x="9332" y="982"/>
                    <a:pt x="9448" y="1098"/>
                    <a:pt x="9448" y="1241"/>
                  </a:cubicBezTo>
                  <a:lnTo>
                    <a:pt x="9448" y="3060"/>
                  </a:lnTo>
                  <a:lnTo>
                    <a:pt x="6138" y="3060"/>
                  </a:lnTo>
                  <a:lnTo>
                    <a:pt x="6138" y="1241"/>
                  </a:lnTo>
                  <a:cubicBezTo>
                    <a:pt x="6138" y="1098"/>
                    <a:pt x="6263" y="982"/>
                    <a:pt x="6406" y="982"/>
                  </a:cubicBezTo>
                  <a:close/>
                  <a:moveTo>
                    <a:pt x="13890" y="473"/>
                  </a:moveTo>
                  <a:cubicBezTo>
                    <a:pt x="14113" y="473"/>
                    <a:pt x="14292" y="661"/>
                    <a:pt x="14292" y="884"/>
                  </a:cubicBezTo>
                  <a:cubicBezTo>
                    <a:pt x="14292" y="1107"/>
                    <a:pt x="14113" y="1294"/>
                    <a:pt x="13890" y="1294"/>
                  </a:cubicBezTo>
                  <a:lnTo>
                    <a:pt x="12632" y="1294"/>
                  </a:lnTo>
                  <a:cubicBezTo>
                    <a:pt x="12525" y="1294"/>
                    <a:pt x="12427" y="1365"/>
                    <a:pt x="12400" y="1472"/>
                  </a:cubicBezTo>
                  <a:lnTo>
                    <a:pt x="12026" y="3060"/>
                  </a:lnTo>
                  <a:lnTo>
                    <a:pt x="11196" y="3060"/>
                  </a:lnTo>
                  <a:lnTo>
                    <a:pt x="11731" y="794"/>
                  </a:lnTo>
                  <a:cubicBezTo>
                    <a:pt x="11776" y="607"/>
                    <a:pt x="11937" y="473"/>
                    <a:pt x="12124" y="473"/>
                  </a:cubicBezTo>
                  <a:close/>
                  <a:moveTo>
                    <a:pt x="11928" y="3533"/>
                  </a:moveTo>
                  <a:lnTo>
                    <a:pt x="10643" y="8939"/>
                  </a:lnTo>
                  <a:cubicBezTo>
                    <a:pt x="10304" y="8520"/>
                    <a:pt x="9796" y="8244"/>
                    <a:pt x="9225" y="8244"/>
                  </a:cubicBezTo>
                  <a:cubicBezTo>
                    <a:pt x="8564" y="8244"/>
                    <a:pt x="7985" y="8600"/>
                    <a:pt x="7663" y="9145"/>
                  </a:cubicBezTo>
                  <a:lnTo>
                    <a:pt x="6120" y="9145"/>
                  </a:lnTo>
                  <a:cubicBezTo>
                    <a:pt x="5799" y="8600"/>
                    <a:pt x="5219" y="8244"/>
                    <a:pt x="4559" y="8244"/>
                  </a:cubicBezTo>
                  <a:cubicBezTo>
                    <a:pt x="3899" y="8244"/>
                    <a:pt x="3310" y="8609"/>
                    <a:pt x="2998" y="9153"/>
                  </a:cubicBezTo>
                  <a:cubicBezTo>
                    <a:pt x="2329" y="9153"/>
                    <a:pt x="1713" y="8850"/>
                    <a:pt x="1544" y="8154"/>
                  </a:cubicBezTo>
                  <a:lnTo>
                    <a:pt x="518" y="4131"/>
                  </a:lnTo>
                  <a:cubicBezTo>
                    <a:pt x="482" y="3979"/>
                    <a:pt x="518" y="3828"/>
                    <a:pt x="607" y="3712"/>
                  </a:cubicBezTo>
                  <a:cubicBezTo>
                    <a:pt x="696" y="3596"/>
                    <a:pt x="830" y="3533"/>
                    <a:pt x="982" y="3533"/>
                  </a:cubicBezTo>
                  <a:close/>
                  <a:moveTo>
                    <a:pt x="7449" y="9608"/>
                  </a:moveTo>
                  <a:cubicBezTo>
                    <a:pt x="7414" y="9760"/>
                    <a:pt x="7396" y="9912"/>
                    <a:pt x="7396" y="10072"/>
                  </a:cubicBezTo>
                  <a:cubicBezTo>
                    <a:pt x="7396" y="10188"/>
                    <a:pt x="7405" y="10313"/>
                    <a:pt x="7431" y="10429"/>
                  </a:cubicBezTo>
                  <a:lnTo>
                    <a:pt x="6343" y="10429"/>
                  </a:lnTo>
                  <a:cubicBezTo>
                    <a:pt x="6370" y="10313"/>
                    <a:pt x="6388" y="10197"/>
                    <a:pt x="6388" y="10072"/>
                  </a:cubicBezTo>
                  <a:cubicBezTo>
                    <a:pt x="6388" y="9912"/>
                    <a:pt x="6361" y="9760"/>
                    <a:pt x="6325" y="9608"/>
                  </a:cubicBezTo>
                  <a:close/>
                  <a:moveTo>
                    <a:pt x="2810" y="9608"/>
                  </a:moveTo>
                  <a:cubicBezTo>
                    <a:pt x="2739" y="9876"/>
                    <a:pt x="2730" y="10162"/>
                    <a:pt x="2784" y="10429"/>
                  </a:cubicBezTo>
                  <a:lnTo>
                    <a:pt x="2391" y="10429"/>
                  </a:lnTo>
                  <a:cubicBezTo>
                    <a:pt x="2385" y="10429"/>
                    <a:pt x="2379" y="10430"/>
                    <a:pt x="2373" y="10430"/>
                  </a:cubicBezTo>
                  <a:cubicBezTo>
                    <a:pt x="2194" y="10430"/>
                    <a:pt x="2042" y="10298"/>
                    <a:pt x="1999" y="10117"/>
                  </a:cubicBezTo>
                  <a:cubicBezTo>
                    <a:pt x="1936" y="9885"/>
                    <a:pt x="2123" y="9617"/>
                    <a:pt x="2382" y="9608"/>
                  </a:cubicBezTo>
                  <a:close/>
                  <a:moveTo>
                    <a:pt x="4568" y="8698"/>
                  </a:moveTo>
                  <a:cubicBezTo>
                    <a:pt x="5299" y="8698"/>
                    <a:pt x="5906" y="9314"/>
                    <a:pt x="5906" y="10063"/>
                  </a:cubicBezTo>
                  <a:cubicBezTo>
                    <a:pt x="5906" y="10813"/>
                    <a:pt x="5299" y="11428"/>
                    <a:pt x="4568" y="11428"/>
                  </a:cubicBezTo>
                  <a:cubicBezTo>
                    <a:pt x="3827" y="11428"/>
                    <a:pt x="3230" y="10813"/>
                    <a:pt x="3230" y="10063"/>
                  </a:cubicBezTo>
                  <a:cubicBezTo>
                    <a:pt x="3230" y="9314"/>
                    <a:pt x="3827" y="8698"/>
                    <a:pt x="4568" y="8698"/>
                  </a:cubicBezTo>
                  <a:close/>
                  <a:moveTo>
                    <a:pt x="12124" y="1"/>
                  </a:moveTo>
                  <a:cubicBezTo>
                    <a:pt x="11714" y="1"/>
                    <a:pt x="11357" y="286"/>
                    <a:pt x="11267" y="687"/>
                  </a:cubicBezTo>
                  <a:lnTo>
                    <a:pt x="10705" y="3060"/>
                  </a:lnTo>
                  <a:lnTo>
                    <a:pt x="9920" y="3060"/>
                  </a:lnTo>
                  <a:lnTo>
                    <a:pt x="9920" y="1241"/>
                  </a:lnTo>
                  <a:cubicBezTo>
                    <a:pt x="9920" y="839"/>
                    <a:pt x="9590" y="509"/>
                    <a:pt x="9189" y="509"/>
                  </a:cubicBezTo>
                  <a:lnTo>
                    <a:pt x="6406" y="509"/>
                  </a:lnTo>
                  <a:cubicBezTo>
                    <a:pt x="5995" y="509"/>
                    <a:pt x="5665" y="839"/>
                    <a:pt x="5665" y="1241"/>
                  </a:cubicBezTo>
                  <a:lnTo>
                    <a:pt x="5665" y="3060"/>
                  </a:lnTo>
                  <a:lnTo>
                    <a:pt x="982" y="3060"/>
                  </a:lnTo>
                  <a:cubicBezTo>
                    <a:pt x="687" y="3060"/>
                    <a:pt x="419" y="3194"/>
                    <a:pt x="241" y="3426"/>
                  </a:cubicBezTo>
                  <a:cubicBezTo>
                    <a:pt x="63" y="3658"/>
                    <a:pt x="0" y="3953"/>
                    <a:pt x="72" y="4238"/>
                  </a:cubicBezTo>
                  <a:lnTo>
                    <a:pt x="1089" y="8252"/>
                  </a:lnTo>
                  <a:cubicBezTo>
                    <a:pt x="1196" y="8707"/>
                    <a:pt x="1472" y="9082"/>
                    <a:pt x="1847" y="9314"/>
                  </a:cubicBezTo>
                  <a:cubicBezTo>
                    <a:pt x="1579" y="9528"/>
                    <a:pt x="1436" y="9894"/>
                    <a:pt x="1517" y="10224"/>
                  </a:cubicBezTo>
                  <a:cubicBezTo>
                    <a:pt x="1615" y="10625"/>
                    <a:pt x="1963" y="10902"/>
                    <a:pt x="2373" y="10902"/>
                  </a:cubicBezTo>
                  <a:lnTo>
                    <a:pt x="2962" y="10902"/>
                  </a:lnTo>
                  <a:cubicBezTo>
                    <a:pt x="2962" y="10902"/>
                    <a:pt x="3872" y="11901"/>
                    <a:pt x="4568" y="11901"/>
                  </a:cubicBezTo>
                  <a:cubicBezTo>
                    <a:pt x="5264" y="11901"/>
                    <a:pt x="6174" y="10938"/>
                    <a:pt x="6174" y="10938"/>
                  </a:cubicBezTo>
                  <a:lnTo>
                    <a:pt x="7592" y="10938"/>
                  </a:lnTo>
                  <a:cubicBezTo>
                    <a:pt x="7895" y="11526"/>
                    <a:pt x="8511" y="11928"/>
                    <a:pt x="9207" y="11928"/>
                  </a:cubicBezTo>
                  <a:cubicBezTo>
                    <a:pt x="9448" y="11928"/>
                    <a:pt x="9688" y="11883"/>
                    <a:pt x="9911" y="11785"/>
                  </a:cubicBezTo>
                  <a:cubicBezTo>
                    <a:pt x="10164" y="11683"/>
                    <a:pt x="10047" y="11329"/>
                    <a:pt x="9818" y="11329"/>
                  </a:cubicBezTo>
                  <a:cubicBezTo>
                    <a:pt x="9789" y="11329"/>
                    <a:pt x="9757" y="11335"/>
                    <a:pt x="9724" y="11348"/>
                  </a:cubicBezTo>
                  <a:cubicBezTo>
                    <a:pt x="9564" y="11419"/>
                    <a:pt x="9385" y="11455"/>
                    <a:pt x="9207" y="11455"/>
                  </a:cubicBezTo>
                  <a:cubicBezTo>
                    <a:pt x="8466" y="11455"/>
                    <a:pt x="7869" y="10840"/>
                    <a:pt x="7869" y="10090"/>
                  </a:cubicBezTo>
                  <a:cubicBezTo>
                    <a:pt x="7869" y="9341"/>
                    <a:pt x="8466" y="8725"/>
                    <a:pt x="9207" y="8725"/>
                  </a:cubicBezTo>
                  <a:cubicBezTo>
                    <a:pt x="9947" y="8725"/>
                    <a:pt x="10554" y="9341"/>
                    <a:pt x="10554" y="10090"/>
                  </a:cubicBezTo>
                  <a:cubicBezTo>
                    <a:pt x="10554" y="10286"/>
                    <a:pt x="10509" y="10474"/>
                    <a:pt x="10438" y="10643"/>
                  </a:cubicBezTo>
                  <a:cubicBezTo>
                    <a:pt x="10356" y="10830"/>
                    <a:pt x="10515" y="10975"/>
                    <a:pt x="10668" y="10975"/>
                  </a:cubicBezTo>
                  <a:cubicBezTo>
                    <a:pt x="10748" y="10975"/>
                    <a:pt x="10826" y="10935"/>
                    <a:pt x="10866" y="10840"/>
                  </a:cubicBezTo>
                  <a:cubicBezTo>
                    <a:pt x="10973" y="10599"/>
                    <a:pt x="11027" y="10349"/>
                    <a:pt x="11027" y="10090"/>
                  </a:cubicBezTo>
                  <a:cubicBezTo>
                    <a:pt x="11027" y="9903"/>
                    <a:pt x="11000" y="9715"/>
                    <a:pt x="10946" y="9546"/>
                  </a:cubicBezTo>
                  <a:cubicBezTo>
                    <a:pt x="10973" y="9510"/>
                    <a:pt x="10991" y="9475"/>
                    <a:pt x="11000" y="9439"/>
                  </a:cubicBezTo>
                  <a:lnTo>
                    <a:pt x="12454" y="3346"/>
                  </a:lnTo>
                  <a:lnTo>
                    <a:pt x="12829" y="1767"/>
                  </a:lnTo>
                  <a:lnTo>
                    <a:pt x="13890" y="1767"/>
                  </a:lnTo>
                  <a:cubicBezTo>
                    <a:pt x="14372" y="1767"/>
                    <a:pt x="14765" y="1374"/>
                    <a:pt x="14765" y="884"/>
                  </a:cubicBezTo>
                  <a:cubicBezTo>
                    <a:pt x="14765" y="402"/>
                    <a:pt x="14372" y="1"/>
                    <a:pt x="138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5"/>
            <p:cNvSpPr/>
            <p:nvPr/>
          </p:nvSpPr>
          <p:spPr>
            <a:xfrm>
              <a:off x="5127075" y="3539050"/>
              <a:ext cx="11850" cy="71325"/>
            </a:xfrm>
            <a:custGeom>
              <a:avLst/>
              <a:gdLst/>
              <a:ahLst/>
              <a:cxnLst/>
              <a:rect l="l" t="t" r="r" b="b"/>
              <a:pathLst>
                <a:path w="474" h="2853" extrusionOk="0">
                  <a:moveTo>
                    <a:pt x="237" y="0"/>
                  </a:moveTo>
                  <a:cubicBezTo>
                    <a:pt x="118" y="0"/>
                    <a:pt x="0" y="76"/>
                    <a:pt x="0" y="228"/>
                  </a:cubicBezTo>
                  <a:lnTo>
                    <a:pt x="0" y="2618"/>
                  </a:lnTo>
                  <a:cubicBezTo>
                    <a:pt x="0" y="2751"/>
                    <a:pt x="107" y="2852"/>
                    <a:pt x="237" y="2852"/>
                  </a:cubicBezTo>
                  <a:cubicBezTo>
                    <a:pt x="247" y="2852"/>
                    <a:pt x="257" y="2852"/>
                    <a:pt x="268" y="2850"/>
                  </a:cubicBezTo>
                  <a:cubicBezTo>
                    <a:pt x="384" y="2841"/>
                    <a:pt x="473" y="2725"/>
                    <a:pt x="473" y="2609"/>
                  </a:cubicBezTo>
                  <a:lnTo>
                    <a:pt x="473" y="228"/>
                  </a:lnTo>
                  <a:cubicBezTo>
                    <a:pt x="473" y="76"/>
                    <a:pt x="355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5"/>
            <p:cNvSpPr/>
            <p:nvPr/>
          </p:nvSpPr>
          <p:spPr>
            <a:xfrm>
              <a:off x="5155400" y="3565350"/>
              <a:ext cx="11850" cy="45025"/>
            </a:xfrm>
            <a:custGeom>
              <a:avLst/>
              <a:gdLst/>
              <a:ahLst/>
              <a:cxnLst/>
              <a:rect l="l" t="t" r="r" b="b"/>
              <a:pathLst>
                <a:path w="474" h="1801" extrusionOk="0">
                  <a:moveTo>
                    <a:pt x="237" y="1"/>
                  </a:moveTo>
                  <a:cubicBezTo>
                    <a:pt x="118" y="1"/>
                    <a:pt x="0" y="77"/>
                    <a:pt x="0" y="228"/>
                  </a:cubicBezTo>
                  <a:lnTo>
                    <a:pt x="0" y="1566"/>
                  </a:lnTo>
                  <a:cubicBezTo>
                    <a:pt x="0" y="1699"/>
                    <a:pt x="107" y="1800"/>
                    <a:pt x="237" y="1800"/>
                  </a:cubicBezTo>
                  <a:cubicBezTo>
                    <a:pt x="247" y="1800"/>
                    <a:pt x="257" y="1800"/>
                    <a:pt x="268" y="1798"/>
                  </a:cubicBezTo>
                  <a:cubicBezTo>
                    <a:pt x="393" y="1789"/>
                    <a:pt x="473" y="1673"/>
                    <a:pt x="473" y="1557"/>
                  </a:cubicBezTo>
                  <a:lnTo>
                    <a:pt x="473" y="228"/>
                  </a:lnTo>
                  <a:cubicBezTo>
                    <a:pt x="473" y="77"/>
                    <a:pt x="355" y="1"/>
                    <a:pt x="2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5" name="Google Shape;2905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DEMOSTRACION DEL ARTE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906" name="Google Shape;2906;p36"/>
          <p:cNvSpPr/>
          <p:nvPr/>
        </p:nvSpPr>
        <p:spPr>
          <a:xfrm>
            <a:off x="1805850" y="1662051"/>
            <a:ext cx="5532300" cy="24390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36"/>
          <p:cNvSpPr/>
          <p:nvPr/>
        </p:nvSpPr>
        <p:spPr>
          <a:xfrm>
            <a:off x="901926" y="2328913"/>
            <a:ext cx="538054" cy="572729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908" name="Google Shape;2908;p36"/>
          <p:cNvSpPr txBox="1">
            <a:spLocks noGrp="1"/>
          </p:cNvSpPr>
          <p:nvPr>
            <p:ph type="subTitle" idx="7"/>
          </p:nvPr>
        </p:nvSpPr>
        <p:spPr>
          <a:xfrm>
            <a:off x="3388350" y="1859113"/>
            <a:ext cx="23673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CODIGO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909" name="Google Shape;2909;p36"/>
          <p:cNvSpPr txBox="1">
            <a:spLocks noGrp="1"/>
          </p:cNvSpPr>
          <p:nvPr>
            <p:ph type="subTitle" idx="8"/>
          </p:nvPr>
        </p:nvSpPr>
        <p:spPr>
          <a:xfrm>
            <a:off x="2203500" y="2328925"/>
            <a:ext cx="4737000" cy="141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https://docs.google.com/document/d/1goff5yGYfLiGdZqi4NvfthDVhP8FRajn9b0VtdabscM/edit?usp=sharing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10" name="Google Shape;2910;p36"/>
          <p:cNvSpPr txBox="1">
            <a:spLocks noGrp="1"/>
          </p:cNvSpPr>
          <p:nvPr>
            <p:ph type="title" idx="9"/>
          </p:nvPr>
        </p:nvSpPr>
        <p:spPr>
          <a:xfrm>
            <a:off x="876950" y="2386188"/>
            <a:ext cx="588000" cy="37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5" name="Google Shape;2915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PROBLEMAS QUE LLEGAMOS A TENER</a:t>
            </a:r>
            <a:endParaRPr sz="2900"/>
          </a:p>
        </p:txBody>
      </p:sp>
      <p:sp>
        <p:nvSpPr>
          <p:cNvPr id="2916" name="Google Shape;2916;p37"/>
          <p:cNvSpPr/>
          <p:nvPr/>
        </p:nvSpPr>
        <p:spPr>
          <a:xfrm>
            <a:off x="1677487" y="1646878"/>
            <a:ext cx="771130" cy="820826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917" name="Google Shape;2917;p37"/>
          <p:cNvSpPr/>
          <p:nvPr/>
        </p:nvSpPr>
        <p:spPr>
          <a:xfrm>
            <a:off x="945097" y="2758700"/>
            <a:ext cx="2235900" cy="1523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8" name="Google Shape;2918;p37"/>
          <p:cNvSpPr txBox="1">
            <a:spLocks noGrp="1"/>
          </p:cNvSpPr>
          <p:nvPr>
            <p:ph type="subTitle" idx="1"/>
          </p:nvPr>
        </p:nvSpPr>
        <p:spPr>
          <a:xfrm>
            <a:off x="1125697" y="283187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FOTOS 1</a:t>
            </a:r>
            <a:endParaRPr/>
          </a:p>
        </p:txBody>
      </p:sp>
      <p:sp>
        <p:nvSpPr>
          <p:cNvPr id="2919" name="Google Shape;2919;p37"/>
          <p:cNvSpPr txBox="1">
            <a:spLocks noGrp="1"/>
          </p:cNvSpPr>
          <p:nvPr>
            <p:ph type="subTitle" idx="2"/>
          </p:nvPr>
        </p:nvSpPr>
        <p:spPr>
          <a:xfrm>
            <a:off x="1125697" y="3301675"/>
            <a:ext cx="1874700" cy="85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lograbamos poner las fotos en él código</a:t>
            </a:r>
            <a:endParaRPr/>
          </a:p>
        </p:txBody>
      </p:sp>
      <p:sp>
        <p:nvSpPr>
          <p:cNvPr id="2920" name="Google Shape;2920;p37"/>
          <p:cNvSpPr/>
          <p:nvPr/>
        </p:nvSpPr>
        <p:spPr>
          <a:xfrm>
            <a:off x="3454047" y="2758700"/>
            <a:ext cx="2235900" cy="1523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37"/>
          <p:cNvSpPr/>
          <p:nvPr/>
        </p:nvSpPr>
        <p:spPr>
          <a:xfrm>
            <a:off x="5962997" y="2758700"/>
            <a:ext cx="2235900" cy="1523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37"/>
          <p:cNvSpPr txBox="1">
            <a:spLocks noGrp="1"/>
          </p:cNvSpPr>
          <p:nvPr>
            <p:ph type="subTitle" idx="3"/>
          </p:nvPr>
        </p:nvSpPr>
        <p:spPr>
          <a:xfrm>
            <a:off x="3634647" y="283187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CODIGO</a:t>
            </a:r>
            <a:endParaRPr/>
          </a:p>
        </p:txBody>
      </p:sp>
      <p:sp>
        <p:nvSpPr>
          <p:cNvPr id="2923" name="Google Shape;2923;p37"/>
          <p:cNvSpPr txBox="1">
            <a:spLocks noGrp="1"/>
          </p:cNvSpPr>
          <p:nvPr>
            <p:ph type="subTitle" idx="4"/>
          </p:nvPr>
        </p:nvSpPr>
        <p:spPr>
          <a:xfrm>
            <a:off x="3634647" y="3301675"/>
            <a:ext cx="1874700" cy="85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Al pasarnos él codigo entre nosotras se perdieron ciertas partes</a:t>
            </a:r>
            <a:endParaRPr sz="1400"/>
          </a:p>
        </p:txBody>
      </p:sp>
      <p:sp>
        <p:nvSpPr>
          <p:cNvPr id="2924" name="Google Shape;2924;p37"/>
          <p:cNvSpPr txBox="1">
            <a:spLocks noGrp="1"/>
          </p:cNvSpPr>
          <p:nvPr>
            <p:ph type="subTitle" idx="5"/>
          </p:nvPr>
        </p:nvSpPr>
        <p:spPr>
          <a:xfrm>
            <a:off x="6143597" y="283187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FOTOS 2</a:t>
            </a:r>
            <a:endParaRPr/>
          </a:p>
        </p:txBody>
      </p:sp>
      <p:sp>
        <p:nvSpPr>
          <p:cNvPr id="2925" name="Google Shape;2925;p37"/>
          <p:cNvSpPr txBox="1">
            <a:spLocks noGrp="1"/>
          </p:cNvSpPr>
          <p:nvPr>
            <p:ph type="subTitle" idx="6"/>
          </p:nvPr>
        </p:nvSpPr>
        <p:spPr>
          <a:xfrm>
            <a:off x="6143597" y="3301675"/>
            <a:ext cx="1874700" cy="85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Tuvimos un problema con cambiar el tamaño y la posición de las fotos</a:t>
            </a:r>
            <a:endParaRPr sz="1400"/>
          </a:p>
        </p:txBody>
      </p:sp>
      <p:sp>
        <p:nvSpPr>
          <p:cNvPr id="2926" name="Google Shape;2926;p37"/>
          <p:cNvSpPr/>
          <p:nvPr/>
        </p:nvSpPr>
        <p:spPr>
          <a:xfrm>
            <a:off x="4186437" y="1646878"/>
            <a:ext cx="771130" cy="820826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927" name="Google Shape;2927;p37"/>
          <p:cNvSpPr/>
          <p:nvPr/>
        </p:nvSpPr>
        <p:spPr>
          <a:xfrm>
            <a:off x="6695387" y="1646878"/>
            <a:ext cx="771130" cy="820826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pSp>
        <p:nvGrpSpPr>
          <p:cNvPr id="2928" name="Google Shape;2928;p37"/>
          <p:cNvGrpSpPr/>
          <p:nvPr/>
        </p:nvGrpSpPr>
        <p:grpSpPr>
          <a:xfrm>
            <a:off x="6861094" y="1828592"/>
            <a:ext cx="439717" cy="457392"/>
            <a:chOff x="6162125" y="2314300"/>
            <a:chExt cx="388100" cy="403700"/>
          </a:xfrm>
        </p:grpSpPr>
        <p:sp>
          <p:nvSpPr>
            <p:cNvPr id="2929" name="Google Shape;2929;p37"/>
            <p:cNvSpPr/>
            <p:nvPr/>
          </p:nvSpPr>
          <p:spPr>
            <a:xfrm>
              <a:off x="6168375" y="2376075"/>
              <a:ext cx="298650" cy="335675"/>
            </a:xfrm>
            <a:custGeom>
              <a:avLst/>
              <a:gdLst/>
              <a:ahLst/>
              <a:cxnLst/>
              <a:rect l="l" t="t" r="r" b="b"/>
              <a:pathLst>
                <a:path w="11946" h="13427" extrusionOk="0">
                  <a:moveTo>
                    <a:pt x="1374" y="1"/>
                  </a:moveTo>
                  <a:cubicBezTo>
                    <a:pt x="616" y="1"/>
                    <a:pt x="1" y="607"/>
                    <a:pt x="1" y="1365"/>
                  </a:cubicBezTo>
                  <a:lnTo>
                    <a:pt x="1" y="12062"/>
                  </a:lnTo>
                  <a:cubicBezTo>
                    <a:pt x="1" y="12811"/>
                    <a:pt x="616" y="13427"/>
                    <a:pt x="1374" y="13427"/>
                  </a:cubicBezTo>
                  <a:lnTo>
                    <a:pt x="8092" y="13427"/>
                  </a:lnTo>
                  <a:lnTo>
                    <a:pt x="11946" y="9591"/>
                  </a:lnTo>
                  <a:lnTo>
                    <a:pt x="11946" y="1365"/>
                  </a:lnTo>
                  <a:cubicBezTo>
                    <a:pt x="11946" y="607"/>
                    <a:pt x="11330" y="1"/>
                    <a:pt x="10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6370225" y="2615600"/>
              <a:ext cx="96150" cy="95700"/>
            </a:xfrm>
            <a:custGeom>
              <a:avLst/>
              <a:gdLst/>
              <a:ahLst/>
              <a:cxnLst/>
              <a:rect l="l" t="t" r="r" b="b"/>
              <a:pathLst>
                <a:path w="3846" h="3828" extrusionOk="0">
                  <a:moveTo>
                    <a:pt x="1365" y="1"/>
                  </a:moveTo>
                  <a:cubicBezTo>
                    <a:pt x="607" y="1"/>
                    <a:pt x="0" y="607"/>
                    <a:pt x="0" y="1357"/>
                  </a:cubicBezTo>
                  <a:lnTo>
                    <a:pt x="0" y="3828"/>
                  </a:lnTo>
                  <a:lnTo>
                    <a:pt x="3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6209850" y="2441200"/>
              <a:ext cx="48200" cy="47975"/>
            </a:xfrm>
            <a:custGeom>
              <a:avLst/>
              <a:gdLst/>
              <a:ahLst/>
              <a:cxnLst/>
              <a:rect l="l" t="t" r="r" b="b"/>
              <a:pathLst>
                <a:path w="1928" h="1919" extrusionOk="0">
                  <a:moveTo>
                    <a:pt x="964" y="0"/>
                  </a:moveTo>
                  <a:cubicBezTo>
                    <a:pt x="429" y="0"/>
                    <a:pt x="1" y="429"/>
                    <a:pt x="1" y="964"/>
                  </a:cubicBezTo>
                  <a:cubicBezTo>
                    <a:pt x="1" y="1490"/>
                    <a:pt x="429" y="1918"/>
                    <a:pt x="964" y="1918"/>
                  </a:cubicBezTo>
                  <a:cubicBezTo>
                    <a:pt x="1500" y="1918"/>
                    <a:pt x="1928" y="1490"/>
                    <a:pt x="1928" y="964"/>
                  </a:cubicBezTo>
                  <a:cubicBezTo>
                    <a:pt x="1928" y="429"/>
                    <a:pt x="1500" y="0"/>
                    <a:pt x="9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7"/>
            <p:cNvSpPr/>
            <p:nvPr/>
          </p:nvSpPr>
          <p:spPr>
            <a:xfrm>
              <a:off x="6209850" y="2522600"/>
              <a:ext cx="48200" cy="47975"/>
            </a:xfrm>
            <a:custGeom>
              <a:avLst/>
              <a:gdLst/>
              <a:ahLst/>
              <a:cxnLst/>
              <a:rect l="l" t="t" r="r" b="b"/>
              <a:pathLst>
                <a:path w="1928" h="1919" extrusionOk="0">
                  <a:moveTo>
                    <a:pt x="964" y="1"/>
                  </a:moveTo>
                  <a:cubicBezTo>
                    <a:pt x="429" y="1"/>
                    <a:pt x="1" y="429"/>
                    <a:pt x="1" y="955"/>
                  </a:cubicBezTo>
                  <a:cubicBezTo>
                    <a:pt x="1" y="1490"/>
                    <a:pt x="429" y="1919"/>
                    <a:pt x="964" y="1919"/>
                  </a:cubicBezTo>
                  <a:cubicBezTo>
                    <a:pt x="1500" y="1919"/>
                    <a:pt x="1928" y="1490"/>
                    <a:pt x="1928" y="955"/>
                  </a:cubicBezTo>
                  <a:cubicBezTo>
                    <a:pt x="1928" y="429"/>
                    <a:pt x="1500" y="1"/>
                    <a:pt x="9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7"/>
            <p:cNvSpPr/>
            <p:nvPr/>
          </p:nvSpPr>
          <p:spPr>
            <a:xfrm>
              <a:off x="6209850" y="2604000"/>
              <a:ext cx="48200" cy="47975"/>
            </a:xfrm>
            <a:custGeom>
              <a:avLst/>
              <a:gdLst/>
              <a:ahLst/>
              <a:cxnLst/>
              <a:rect l="l" t="t" r="r" b="b"/>
              <a:pathLst>
                <a:path w="1928" h="1919" extrusionOk="0">
                  <a:moveTo>
                    <a:pt x="964" y="1"/>
                  </a:moveTo>
                  <a:cubicBezTo>
                    <a:pt x="429" y="1"/>
                    <a:pt x="1" y="429"/>
                    <a:pt x="1" y="955"/>
                  </a:cubicBezTo>
                  <a:cubicBezTo>
                    <a:pt x="1" y="1491"/>
                    <a:pt x="429" y="1919"/>
                    <a:pt x="964" y="1919"/>
                  </a:cubicBezTo>
                  <a:cubicBezTo>
                    <a:pt x="1500" y="1919"/>
                    <a:pt x="1928" y="1491"/>
                    <a:pt x="1928" y="955"/>
                  </a:cubicBezTo>
                  <a:cubicBezTo>
                    <a:pt x="1928" y="429"/>
                    <a:pt x="1500" y="1"/>
                    <a:pt x="9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>
              <a:off x="6419950" y="2320100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90" y="0"/>
                  </a:moveTo>
                  <a:cubicBezTo>
                    <a:pt x="1107" y="0"/>
                    <a:pt x="1" y="1115"/>
                    <a:pt x="1" y="2489"/>
                  </a:cubicBezTo>
                  <a:cubicBezTo>
                    <a:pt x="1" y="3863"/>
                    <a:pt x="1107" y="4978"/>
                    <a:pt x="2490" y="4978"/>
                  </a:cubicBezTo>
                  <a:cubicBezTo>
                    <a:pt x="3863" y="4978"/>
                    <a:pt x="4978" y="3863"/>
                    <a:pt x="4978" y="2489"/>
                  </a:cubicBezTo>
                  <a:cubicBezTo>
                    <a:pt x="4978" y="1115"/>
                    <a:pt x="3863" y="0"/>
                    <a:pt x="24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>
              <a:off x="6203850" y="2435175"/>
              <a:ext cx="60225" cy="60025"/>
            </a:xfrm>
            <a:custGeom>
              <a:avLst/>
              <a:gdLst/>
              <a:ahLst/>
              <a:cxnLst/>
              <a:rect l="l" t="t" r="r" b="b"/>
              <a:pathLst>
                <a:path w="2409" h="2401" extrusionOk="0">
                  <a:moveTo>
                    <a:pt x="1204" y="473"/>
                  </a:moveTo>
                  <a:cubicBezTo>
                    <a:pt x="1606" y="473"/>
                    <a:pt x="1936" y="803"/>
                    <a:pt x="1936" y="1205"/>
                  </a:cubicBezTo>
                  <a:cubicBezTo>
                    <a:pt x="1936" y="1597"/>
                    <a:pt x="1606" y="1928"/>
                    <a:pt x="1204" y="1928"/>
                  </a:cubicBezTo>
                  <a:cubicBezTo>
                    <a:pt x="803" y="1928"/>
                    <a:pt x="473" y="1597"/>
                    <a:pt x="473" y="1205"/>
                  </a:cubicBezTo>
                  <a:cubicBezTo>
                    <a:pt x="473" y="803"/>
                    <a:pt x="803" y="473"/>
                    <a:pt x="1204" y="473"/>
                  </a:cubicBezTo>
                  <a:close/>
                  <a:moveTo>
                    <a:pt x="1204" y="1"/>
                  </a:moveTo>
                  <a:cubicBezTo>
                    <a:pt x="544" y="1"/>
                    <a:pt x="0" y="545"/>
                    <a:pt x="0" y="1205"/>
                  </a:cubicBezTo>
                  <a:cubicBezTo>
                    <a:pt x="0" y="1865"/>
                    <a:pt x="544" y="2400"/>
                    <a:pt x="1204" y="2400"/>
                  </a:cubicBezTo>
                  <a:cubicBezTo>
                    <a:pt x="1865" y="2400"/>
                    <a:pt x="2409" y="1865"/>
                    <a:pt x="2409" y="1205"/>
                  </a:cubicBezTo>
                  <a:cubicBezTo>
                    <a:pt x="2409" y="545"/>
                    <a:pt x="1865" y="1"/>
                    <a:pt x="1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>
              <a:off x="6203850" y="2516575"/>
              <a:ext cx="60225" cy="60025"/>
            </a:xfrm>
            <a:custGeom>
              <a:avLst/>
              <a:gdLst/>
              <a:ahLst/>
              <a:cxnLst/>
              <a:rect l="l" t="t" r="r" b="b"/>
              <a:pathLst>
                <a:path w="2409" h="2401" extrusionOk="0">
                  <a:moveTo>
                    <a:pt x="1204" y="474"/>
                  </a:moveTo>
                  <a:cubicBezTo>
                    <a:pt x="1606" y="474"/>
                    <a:pt x="1936" y="804"/>
                    <a:pt x="1936" y="1196"/>
                  </a:cubicBezTo>
                  <a:cubicBezTo>
                    <a:pt x="1936" y="1598"/>
                    <a:pt x="1606" y="1928"/>
                    <a:pt x="1204" y="1928"/>
                  </a:cubicBezTo>
                  <a:cubicBezTo>
                    <a:pt x="803" y="1928"/>
                    <a:pt x="473" y="1598"/>
                    <a:pt x="473" y="1196"/>
                  </a:cubicBezTo>
                  <a:cubicBezTo>
                    <a:pt x="473" y="804"/>
                    <a:pt x="803" y="474"/>
                    <a:pt x="1204" y="474"/>
                  </a:cubicBezTo>
                  <a:close/>
                  <a:moveTo>
                    <a:pt x="1204" y="1"/>
                  </a:moveTo>
                  <a:cubicBezTo>
                    <a:pt x="544" y="1"/>
                    <a:pt x="0" y="536"/>
                    <a:pt x="0" y="1196"/>
                  </a:cubicBezTo>
                  <a:cubicBezTo>
                    <a:pt x="0" y="1856"/>
                    <a:pt x="544" y="2401"/>
                    <a:pt x="1204" y="2401"/>
                  </a:cubicBezTo>
                  <a:cubicBezTo>
                    <a:pt x="1865" y="2401"/>
                    <a:pt x="2409" y="1856"/>
                    <a:pt x="2409" y="1196"/>
                  </a:cubicBezTo>
                  <a:cubicBezTo>
                    <a:pt x="2409" y="536"/>
                    <a:pt x="1865" y="1"/>
                    <a:pt x="1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>
              <a:off x="6203850" y="2597975"/>
              <a:ext cx="60225" cy="59800"/>
            </a:xfrm>
            <a:custGeom>
              <a:avLst/>
              <a:gdLst/>
              <a:ahLst/>
              <a:cxnLst/>
              <a:rect l="l" t="t" r="r" b="b"/>
              <a:pathLst>
                <a:path w="2409" h="2392" extrusionOk="0">
                  <a:moveTo>
                    <a:pt x="1204" y="474"/>
                  </a:moveTo>
                  <a:cubicBezTo>
                    <a:pt x="1606" y="474"/>
                    <a:pt x="1936" y="804"/>
                    <a:pt x="1936" y="1196"/>
                  </a:cubicBezTo>
                  <a:cubicBezTo>
                    <a:pt x="1936" y="1598"/>
                    <a:pt x="1606" y="1928"/>
                    <a:pt x="1204" y="1928"/>
                  </a:cubicBezTo>
                  <a:cubicBezTo>
                    <a:pt x="803" y="1928"/>
                    <a:pt x="473" y="1598"/>
                    <a:pt x="473" y="1196"/>
                  </a:cubicBezTo>
                  <a:cubicBezTo>
                    <a:pt x="473" y="804"/>
                    <a:pt x="803" y="474"/>
                    <a:pt x="1204" y="474"/>
                  </a:cubicBezTo>
                  <a:close/>
                  <a:moveTo>
                    <a:pt x="1204" y="1"/>
                  </a:moveTo>
                  <a:cubicBezTo>
                    <a:pt x="544" y="1"/>
                    <a:pt x="0" y="536"/>
                    <a:pt x="0" y="1196"/>
                  </a:cubicBezTo>
                  <a:cubicBezTo>
                    <a:pt x="0" y="1856"/>
                    <a:pt x="544" y="2392"/>
                    <a:pt x="1204" y="2392"/>
                  </a:cubicBezTo>
                  <a:cubicBezTo>
                    <a:pt x="1865" y="2392"/>
                    <a:pt x="2409" y="1856"/>
                    <a:pt x="2409" y="1196"/>
                  </a:cubicBezTo>
                  <a:cubicBezTo>
                    <a:pt x="2409" y="536"/>
                    <a:pt x="1865" y="1"/>
                    <a:pt x="1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>
              <a:off x="6281450" y="2459475"/>
              <a:ext cx="143425" cy="11850"/>
            </a:xfrm>
            <a:custGeom>
              <a:avLst/>
              <a:gdLst/>
              <a:ahLst/>
              <a:cxnLst/>
              <a:rect l="l" t="t" r="r" b="b"/>
              <a:pathLst>
                <a:path w="5737" h="474" extrusionOk="0">
                  <a:moveTo>
                    <a:pt x="259" y="1"/>
                  </a:moveTo>
                  <a:cubicBezTo>
                    <a:pt x="143" y="1"/>
                    <a:pt x="27" y="90"/>
                    <a:pt x="18" y="206"/>
                  </a:cubicBezTo>
                  <a:cubicBezTo>
                    <a:pt x="1" y="358"/>
                    <a:pt x="108" y="474"/>
                    <a:pt x="250" y="474"/>
                  </a:cubicBezTo>
                  <a:lnTo>
                    <a:pt x="5478" y="474"/>
                  </a:lnTo>
                  <a:cubicBezTo>
                    <a:pt x="5603" y="474"/>
                    <a:pt x="5710" y="385"/>
                    <a:pt x="5719" y="269"/>
                  </a:cubicBezTo>
                  <a:cubicBezTo>
                    <a:pt x="5737" y="126"/>
                    <a:pt x="5630" y="1"/>
                    <a:pt x="54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>
              <a:off x="6281450" y="2540675"/>
              <a:ext cx="143425" cy="11850"/>
            </a:xfrm>
            <a:custGeom>
              <a:avLst/>
              <a:gdLst/>
              <a:ahLst/>
              <a:cxnLst/>
              <a:rect l="l" t="t" r="r" b="b"/>
              <a:pathLst>
                <a:path w="5737" h="474" extrusionOk="0">
                  <a:moveTo>
                    <a:pt x="259" y="0"/>
                  </a:moveTo>
                  <a:cubicBezTo>
                    <a:pt x="143" y="0"/>
                    <a:pt x="27" y="89"/>
                    <a:pt x="18" y="205"/>
                  </a:cubicBezTo>
                  <a:cubicBezTo>
                    <a:pt x="1" y="348"/>
                    <a:pt x="108" y="473"/>
                    <a:pt x="250" y="473"/>
                  </a:cubicBezTo>
                  <a:lnTo>
                    <a:pt x="5478" y="473"/>
                  </a:lnTo>
                  <a:cubicBezTo>
                    <a:pt x="5603" y="473"/>
                    <a:pt x="5710" y="384"/>
                    <a:pt x="5719" y="268"/>
                  </a:cubicBezTo>
                  <a:cubicBezTo>
                    <a:pt x="5737" y="125"/>
                    <a:pt x="5630" y="0"/>
                    <a:pt x="54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>
              <a:off x="6281450" y="2621850"/>
              <a:ext cx="62250" cy="11850"/>
            </a:xfrm>
            <a:custGeom>
              <a:avLst/>
              <a:gdLst/>
              <a:ahLst/>
              <a:cxnLst/>
              <a:rect l="l" t="t" r="r" b="b"/>
              <a:pathLst>
                <a:path w="2490" h="474" extrusionOk="0">
                  <a:moveTo>
                    <a:pt x="259" y="0"/>
                  </a:moveTo>
                  <a:cubicBezTo>
                    <a:pt x="143" y="0"/>
                    <a:pt x="27" y="90"/>
                    <a:pt x="18" y="206"/>
                  </a:cubicBezTo>
                  <a:cubicBezTo>
                    <a:pt x="1" y="348"/>
                    <a:pt x="108" y="473"/>
                    <a:pt x="250" y="473"/>
                  </a:cubicBezTo>
                  <a:lnTo>
                    <a:pt x="2231" y="473"/>
                  </a:lnTo>
                  <a:cubicBezTo>
                    <a:pt x="2347" y="473"/>
                    <a:pt x="2454" y="384"/>
                    <a:pt x="2472" y="268"/>
                  </a:cubicBezTo>
                  <a:cubicBezTo>
                    <a:pt x="2490" y="125"/>
                    <a:pt x="2374" y="0"/>
                    <a:pt x="2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>
              <a:off x="6162125" y="2314300"/>
              <a:ext cx="388100" cy="403700"/>
            </a:xfrm>
            <a:custGeom>
              <a:avLst/>
              <a:gdLst/>
              <a:ahLst/>
              <a:cxnLst/>
              <a:rect l="l" t="t" r="r" b="b"/>
              <a:pathLst>
                <a:path w="15524" h="16148" extrusionOk="0">
                  <a:moveTo>
                    <a:pt x="11616" y="12302"/>
                  </a:moveTo>
                  <a:lnTo>
                    <a:pt x="8574" y="15327"/>
                  </a:lnTo>
                  <a:lnTo>
                    <a:pt x="8574" y="13427"/>
                  </a:lnTo>
                  <a:cubicBezTo>
                    <a:pt x="8574" y="12811"/>
                    <a:pt x="9082" y="12302"/>
                    <a:pt x="9707" y="12302"/>
                  </a:cubicBezTo>
                  <a:close/>
                  <a:moveTo>
                    <a:pt x="12794" y="0"/>
                  </a:moveTo>
                  <a:cubicBezTo>
                    <a:pt x="11455" y="0"/>
                    <a:pt x="10331" y="973"/>
                    <a:pt x="10108" y="2249"/>
                  </a:cubicBezTo>
                  <a:lnTo>
                    <a:pt x="1624" y="2249"/>
                  </a:lnTo>
                  <a:cubicBezTo>
                    <a:pt x="1624" y="2249"/>
                    <a:pt x="19" y="2962"/>
                    <a:pt x="36" y="3845"/>
                  </a:cubicBezTo>
                  <a:lnTo>
                    <a:pt x="36" y="11874"/>
                  </a:lnTo>
                  <a:cubicBezTo>
                    <a:pt x="31" y="11978"/>
                    <a:pt x="77" y="12013"/>
                    <a:pt x="142" y="12013"/>
                  </a:cubicBezTo>
                  <a:cubicBezTo>
                    <a:pt x="271" y="12013"/>
                    <a:pt x="474" y="11874"/>
                    <a:pt x="474" y="11874"/>
                  </a:cubicBezTo>
                  <a:lnTo>
                    <a:pt x="474" y="3845"/>
                  </a:lnTo>
                  <a:cubicBezTo>
                    <a:pt x="474" y="3230"/>
                    <a:pt x="982" y="2721"/>
                    <a:pt x="1607" y="2721"/>
                  </a:cubicBezTo>
                  <a:lnTo>
                    <a:pt x="10064" y="2721"/>
                  </a:lnTo>
                  <a:cubicBezTo>
                    <a:pt x="10064" y="2721"/>
                    <a:pt x="10064" y="2730"/>
                    <a:pt x="10064" y="2730"/>
                  </a:cubicBezTo>
                  <a:cubicBezTo>
                    <a:pt x="10064" y="3935"/>
                    <a:pt x="10849" y="4960"/>
                    <a:pt x="11946" y="5326"/>
                  </a:cubicBezTo>
                  <a:lnTo>
                    <a:pt x="11946" y="11830"/>
                  </a:lnTo>
                  <a:lnTo>
                    <a:pt x="9707" y="11830"/>
                  </a:lnTo>
                  <a:cubicBezTo>
                    <a:pt x="8815" y="11830"/>
                    <a:pt x="8101" y="12552"/>
                    <a:pt x="8101" y="13435"/>
                  </a:cubicBezTo>
                  <a:lnTo>
                    <a:pt x="8101" y="15675"/>
                  </a:lnTo>
                  <a:lnTo>
                    <a:pt x="1624" y="15675"/>
                  </a:lnTo>
                  <a:cubicBezTo>
                    <a:pt x="1624" y="15675"/>
                    <a:pt x="491" y="15157"/>
                    <a:pt x="509" y="14533"/>
                  </a:cubicBezTo>
                  <a:lnTo>
                    <a:pt x="509" y="13177"/>
                  </a:lnTo>
                  <a:cubicBezTo>
                    <a:pt x="503" y="13076"/>
                    <a:pt x="445" y="13042"/>
                    <a:pt x="370" y="13042"/>
                  </a:cubicBezTo>
                  <a:cubicBezTo>
                    <a:pt x="219" y="13042"/>
                    <a:pt x="1" y="13177"/>
                    <a:pt x="1" y="13177"/>
                  </a:cubicBezTo>
                  <a:lnTo>
                    <a:pt x="1" y="14542"/>
                  </a:lnTo>
                  <a:cubicBezTo>
                    <a:pt x="1" y="15425"/>
                    <a:pt x="723" y="16147"/>
                    <a:pt x="1607" y="16147"/>
                  </a:cubicBezTo>
                  <a:lnTo>
                    <a:pt x="8324" y="16147"/>
                  </a:lnTo>
                  <a:cubicBezTo>
                    <a:pt x="8387" y="16147"/>
                    <a:pt x="8449" y="16121"/>
                    <a:pt x="8494" y="16076"/>
                  </a:cubicBezTo>
                  <a:lnTo>
                    <a:pt x="12348" y="12240"/>
                  </a:lnTo>
                  <a:cubicBezTo>
                    <a:pt x="12392" y="12195"/>
                    <a:pt x="12419" y="12142"/>
                    <a:pt x="12419" y="12079"/>
                  </a:cubicBezTo>
                  <a:lnTo>
                    <a:pt x="12419" y="5433"/>
                  </a:lnTo>
                  <a:cubicBezTo>
                    <a:pt x="12535" y="5451"/>
                    <a:pt x="12660" y="5460"/>
                    <a:pt x="12794" y="5460"/>
                  </a:cubicBezTo>
                  <a:cubicBezTo>
                    <a:pt x="14292" y="5460"/>
                    <a:pt x="15523" y="4238"/>
                    <a:pt x="15523" y="2730"/>
                  </a:cubicBezTo>
                  <a:cubicBezTo>
                    <a:pt x="15523" y="2177"/>
                    <a:pt x="15354" y="1642"/>
                    <a:pt x="15033" y="1187"/>
                  </a:cubicBezTo>
                  <a:cubicBezTo>
                    <a:pt x="14984" y="1112"/>
                    <a:pt x="14917" y="1082"/>
                    <a:pt x="14850" y="1082"/>
                  </a:cubicBezTo>
                  <a:cubicBezTo>
                    <a:pt x="14685" y="1082"/>
                    <a:pt x="14522" y="1270"/>
                    <a:pt x="14649" y="1455"/>
                  </a:cubicBezTo>
                  <a:cubicBezTo>
                    <a:pt x="14952" y="1892"/>
                    <a:pt x="15086" y="2418"/>
                    <a:pt x="15033" y="2953"/>
                  </a:cubicBezTo>
                  <a:cubicBezTo>
                    <a:pt x="14926" y="4086"/>
                    <a:pt x="13971" y="4969"/>
                    <a:pt x="12829" y="4987"/>
                  </a:cubicBezTo>
                  <a:cubicBezTo>
                    <a:pt x="12818" y="4987"/>
                    <a:pt x="12807" y="4987"/>
                    <a:pt x="12796" y="4987"/>
                  </a:cubicBezTo>
                  <a:cubicBezTo>
                    <a:pt x="11545" y="4987"/>
                    <a:pt x="10537" y="3977"/>
                    <a:pt x="10537" y="2730"/>
                  </a:cubicBezTo>
                  <a:cubicBezTo>
                    <a:pt x="10537" y="1490"/>
                    <a:pt x="11545" y="473"/>
                    <a:pt x="12794" y="473"/>
                  </a:cubicBezTo>
                  <a:cubicBezTo>
                    <a:pt x="13142" y="473"/>
                    <a:pt x="13472" y="554"/>
                    <a:pt x="13784" y="705"/>
                  </a:cubicBezTo>
                  <a:cubicBezTo>
                    <a:pt x="13822" y="725"/>
                    <a:pt x="13860" y="734"/>
                    <a:pt x="13895" y="734"/>
                  </a:cubicBezTo>
                  <a:cubicBezTo>
                    <a:pt x="14111" y="734"/>
                    <a:pt x="14236" y="401"/>
                    <a:pt x="13998" y="286"/>
                  </a:cubicBezTo>
                  <a:cubicBezTo>
                    <a:pt x="13614" y="99"/>
                    <a:pt x="13213" y="0"/>
                    <a:pt x="1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>
              <a:off x="6451850" y="2352625"/>
              <a:ext cx="61125" cy="60325"/>
            </a:xfrm>
            <a:custGeom>
              <a:avLst/>
              <a:gdLst/>
              <a:ahLst/>
              <a:cxnLst/>
              <a:rect l="l" t="t" r="r" b="b"/>
              <a:pathLst>
                <a:path w="2445" h="2413" extrusionOk="0">
                  <a:moveTo>
                    <a:pt x="1220" y="0"/>
                  </a:moveTo>
                  <a:cubicBezTo>
                    <a:pt x="1090" y="0"/>
                    <a:pt x="982" y="109"/>
                    <a:pt x="982" y="234"/>
                  </a:cubicBezTo>
                  <a:lnTo>
                    <a:pt x="982" y="965"/>
                  </a:lnTo>
                  <a:lnTo>
                    <a:pt x="259" y="965"/>
                  </a:lnTo>
                  <a:cubicBezTo>
                    <a:pt x="143" y="965"/>
                    <a:pt x="36" y="1055"/>
                    <a:pt x="18" y="1179"/>
                  </a:cubicBezTo>
                  <a:cubicBezTo>
                    <a:pt x="0" y="1322"/>
                    <a:pt x="116" y="1438"/>
                    <a:pt x="250" y="1438"/>
                  </a:cubicBezTo>
                  <a:lnTo>
                    <a:pt x="982" y="1438"/>
                  </a:lnTo>
                  <a:lnTo>
                    <a:pt x="982" y="2170"/>
                  </a:lnTo>
                  <a:cubicBezTo>
                    <a:pt x="982" y="2303"/>
                    <a:pt x="1090" y="2412"/>
                    <a:pt x="1220" y="2412"/>
                  </a:cubicBezTo>
                  <a:cubicBezTo>
                    <a:pt x="1230" y="2412"/>
                    <a:pt x="1239" y="2412"/>
                    <a:pt x="1249" y="2410"/>
                  </a:cubicBezTo>
                  <a:cubicBezTo>
                    <a:pt x="1374" y="2393"/>
                    <a:pt x="1454" y="2286"/>
                    <a:pt x="1454" y="2161"/>
                  </a:cubicBezTo>
                  <a:lnTo>
                    <a:pt x="1454" y="1438"/>
                  </a:lnTo>
                  <a:lnTo>
                    <a:pt x="2177" y="1438"/>
                  </a:lnTo>
                  <a:cubicBezTo>
                    <a:pt x="2302" y="1438"/>
                    <a:pt x="2409" y="1358"/>
                    <a:pt x="2427" y="1233"/>
                  </a:cubicBezTo>
                  <a:cubicBezTo>
                    <a:pt x="2445" y="1090"/>
                    <a:pt x="2329" y="965"/>
                    <a:pt x="2186" y="965"/>
                  </a:cubicBezTo>
                  <a:lnTo>
                    <a:pt x="1454" y="965"/>
                  </a:lnTo>
                  <a:lnTo>
                    <a:pt x="1454" y="243"/>
                  </a:lnTo>
                  <a:cubicBezTo>
                    <a:pt x="1454" y="127"/>
                    <a:pt x="1374" y="20"/>
                    <a:pt x="1249" y="2"/>
                  </a:cubicBezTo>
                  <a:cubicBezTo>
                    <a:pt x="1239" y="1"/>
                    <a:pt x="1230" y="0"/>
                    <a:pt x="12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3" name="Google Shape;2943;p37"/>
          <p:cNvGrpSpPr/>
          <p:nvPr/>
        </p:nvGrpSpPr>
        <p:grpSpPr>
          <a:xfrm>
            <a:off x="1861413" y="1855650"/>
            <a:ext cx="403275" cy="403275"/>
            <a:chOff x="6207400" y="1084975"/>
            <a:chExt cx="403275" cy="403275"/>
          </a:xfrm>
        </p:grpSpPr>
        <p:sp>
          <p:nvSpPr>
            <p:cNvPr id="2944" name="Google Shape;2944;p37"/>
            <p:cNvSpPr/>
            <p:nvPr/>
          </p:nvSpPr>
          <p:spPr>
            <a:xfrm>
              <a:off x="6262725" y="1090550"/>
              <a:ext cx="293075" cy="335475"/>
            </a:xfrm>
            <a:custGeom>
              <a:avLst/>
              <a:gdLst/>
              <a:ahLst/>
              <a:cxnLst/>
              <a:rect l="l" t="t" r="r" b="b"/>
              <a:pathLst>
                <a:path w="11723" h="13419" extrusionOk="0">
                  <a:moveTo>
                    <a:pt x="607" y="1"/>
                  </a:moveTo>
                  <a:cubicBezTo>
                    <a:pt x="268" y="1"/>
                    <a:pt x="0" y="269"/>
                    <a:pt x="0" y="599"/>
                  </a:cubicBezTo>
                  <a:lnTo>
                    <a:pt x="0" y="12820"/>
                  </a:lnTo>
                  <a:cubicBezTo>
                    <a:pt x="0" y="13150"/>
                    <a:pt x="268" y="13418"/>
                    <a:pt x="607" y="13418"/>
                  </a:cubicBezTo>
                  <a:lnTo>
                    <a:pt x="11116" y="13418"/>
                  </a:lnTo>
                  <a:cubicBezTo>
                    <a:pt x="11455" y="13418"/>
                    <a:pt x="11722" y="13150"/>
                    <a:pt x="11722" y="12820"/>
                  </a:cubicBezTo>
                  <a:lnTo>
                    <a:pt x="11722" y="599"/>
                  </a:lnTo>
                  <a:cubicBezTo>
                    <a:pt x="11722" y="269"/>
                    <a:pt x="11455" y="1"/>
                    <a:pt x="11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>
              <a:off x="6509150" y="1090550"/>
              <a:ext cx="46650" cy="335475"/>
            </a:xfrm>
            <a:custGeom>
              <a:avLst/>
              <a:gdLst/>
              <a:ahLst/>
              <a:cxnLst/>
              <a:rect l="l" t="t" r="r" b="b"/>
              <a:pathLst>
                <a:path w="1866" h="13419" extrusionOk="0">
                  <a:moveTo>
                    <a:pt x="1" y="1"/>
                  </a:moveTo>
                  <a:cubicBezTo>
                    <a:pt x="331" y="1"/>
                    <a:pt x="608" y="269"/>
                    <a:pt x="608" y="599"/>
                  </a:cubicBezTo>
                  <a:lnTo>
                    <a:pt x="608" y="12820"/>
                  </a:lnTo>
                  <a:cubicBezTo>
                    <a:pt x="608" y="13150"/>
                    <a:pt x="331" y="13418"/>
                    <a:pt x="1" y="13418"/>
                  </a:cubicBezTo>
                  <a:lnTo>
                    <a:pt x="1259" y="13418"/>
                  </a:lnTo>
                  <a:cubicBezTo>
                    <a:pt x="1598" y="13418"/>
                    <a:pt x="1865" y="13150"/>
                    <a:pt x="1865" y="12820"/>
                  </a:cubicBezTo>
                  <a:lnTo>
                    <a:pt x="1865" y="599"/>
                  </a:lnTo>
                  <a:cubicBezTo>
                    <a:pt x="1865" y="269"/>
                    <a:pt x="1598" y="1"/>
                    <a:pt x="1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>
              <a:off x="6262725" y="1090550"/>
              <a:ext cx="293075" cy="53550"/>
            </a:xfrm>
            <a:custGeom>
              <a:avLst/>
              <a:gdLst/>
              <a:ahLst/>
              <a:cxnLst/>
              <a:rect l="l" t="t" r="r" b="b"/>
              <a:pathLst>
                <a:path w="11723" h="2142" extrusionOk="0">
                  <a:moveTo>
                    <a:pt x="607" y="1"/>
                  </a:moveTo>
                  <a:cubicBezTo>
                    <a:pt x="268" y="1"/>
                    <a:pt x="0" y="269"/>
                    <a:pt x="0" y="599"/>
                  </a:cubicBezTo>
                  <a:lnTo>
                    <a:pt x="0" y="2142"/>
                  </a:lnTo>
                  <a:lnTo>
                    <a:pt x="11722" y="2142"/>
                  </a:lnTo>
                  <a:lnTo>
                    <a:pt x="11722" y="599"/>
                  </a:lnTo>
                  <a:cubicBezTo>
                    <a:pt x="11722" y="269"/>
                    <a:pt x="11455" y="1"/>
                    <a:pt x="111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7"/>
            <p:cNvSpPr/>
            <p:nvPr/>
          </p:nvSpPr>
          <p:spPr>
            <a:xfrm>
              <a:off x="6509150" y="1090550"/>
              <a:ext cx="46650" cy="53550"/>
            </a:xfrm>
            <a:custGeom>
              <a:avLst/>
              <a:gdLst/>
              <a:ahLst/>
              <a:cxnLst/>
              <a:rect l="l" t="t" r="r" b="b"/>
              <a:pathLst>
                <a:path w="1866" h="2142" extrusionOk="0">
                  <a:moveTo>
                    <a:pt x="1" y="1"/>
                  </a:moveTo>
                  <a:cubicBezTo>
                    <a:pt x="331" y="1"/>
                    <a:pt x="608" y="269"/>
                    <a:pt x="608" y="599"/>
                  </a:cubicBezTo>
                  <a:lnTo>
                    <a:pt x="608" y="2142"/>
                  </a:lnTo>
                  <a:lnTo>
                    <a:pt x="1865" y="2142"/>
                  </a:lnTo>
                  <a:lnTo>
                    <a:pt x="1865" y="599"/>
                  </a:lnTo>
                  <a:cubicBezTo>
                    <a:pt x="1865" y="269"/>
                    <a:pt x="1598" y="1"/>
                    <a:pt x="12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7"/>
            <p:cNvSpPr/>
            <p:nvPr/>
          </p:nvSpPr>
          <p:spPr>
            <a:xfrm>
              <a:off x="6212525" y="1394550"/>
              <a:ext cx="393000" cy="87450"/>
            </a:xfrm>
            <a:custGeom>
              <a:avLst/>
              <a:gdLst/>
              <a:ahLst/>
              <a:cxnLst/>
              <a:rect l="l" t="t" r="r" b="b"/>
              <a:pathLst>
                <a:path w="15720" h="3498" extrusionOk="0">
                  <a:moveTo>
                    <a:pt x="1803" y="0"/>
                  </a:moveTo>
                  <a:cubicBezTo>
                    <a:pt x="866" y="0"/>
                    <a:pt x="108" y="732"/>
                    <a:pt x="54" y="1651"/>
                  </a:cubicBezTo>
                  <a:cubicBezTo>
                    <a:pt x="1" y="2659"/>
                    <a:pt x="822" y="3497"/>
                    <a:pt x="1830" y="3497"/>
                  </a:cubicBezTo>
                  <a:lnTo>
                    <a:pt x="13918" y="3497"/>
                  </a:lnTo>
                  <a:cubicBezTo>
                    <a:pt x="14846" y="3497"/>
                    <a:pt x="15613" y="2766"/>
                    <a:pt x="15666" y="1847"/>
                  </a:cubicBezTo>
                  <a:cubicBezTo>
                    <a:pt x="15720" y="839"/>
                    <a:pt x="14890" y="0"/>
                    <a:pt x="13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6529450" y="1394550"/>
              <a:ext cx="76525" cy="87450"/>
            </a:xfrm>
            <a:custGeom>
              <a:avLst/>
              <a:gdLst/>
              <a:ahLst/>
              <a:cxnLst/>
              <a:rect l="l" t="t" r="r" b="b"/>
              <a:pathLst>
                <a:path w="3061" h="3498" extrusionOk="0">
                  <a:moveTo>
                    <a:pt x="1" y="0"/>
                  </a:moveTo>
                  <a:cubicBezTo>
                    <a:pt x="964" y="0"/>
                    <a:pt x="1749" y="785"/>
                    <a:pt x="1749" y="1749"/>
                  </a:cubicBezTo>
                  <a:cubicBezTo>
                    <a:pt x="1749" y="2712"/>
                    <a:pt x="964" y="3497"/>
                    <a:pt x="1" y="3497"/>
                  </a:cubicBezTo>
                  <a:lnTo>
                    <a:pt x="1259" y="3497"/>
                  </a:lnTo>
                  <a:cubicBezTo>
                    <a:pt x="2195" y="3497"/>
                    <a:pt x="2954" y="2766"/>
                    <a:pt x="3007" y="1847"/>
                  </a:cubicBezTo>
                  <a:cubicBezTo>
                    <a:pt x="3061" y="839"/>
                    <a:pt x="2231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6286125" y="1111300"/>
              <a:ext cx="15425" cy="11850"/>
            </a:xfrm>
            <a:custGeom>
              <a:avLst/>
              <a:gdLst/>
              <a:ahLst/>
              <a:cxnLst/>
              <a:rect l="l" t="t" r="r" b="b"/>
              <a:pathLst>
                <a:path w="617" h="474" extrusionOk="0">
                  <a:moveTo>
                    <a:pt x="313" y="1"/>
                  </a:moveTo>
                  <a:cubicBezTo>
                    <a:pt x="1" y="1"/>
                    <a:pt x="1" y="473"/>
                    <a:pt x="313" y="473"/>
                  </a:cubicBezTo>
                  <a:cubicBezTo>
                    <a:pt x="616" y="473"/>
                    <a:pt x="616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6311550" y="1111300"/>
              <a:ext cx="15200" cy="11850"/>
            </a:xfrm>
            <a:custGeom>
              <a:avLst/>
              <a:gdLst/>
              <a:ahLst/>
              <a:cxnLst/>
              <a:rect l="l" t="t" r="r" b="b"/>
              <a:pathLst>
                <a:path w="608" h="474" extrusionOk="0">
                  <a:moveTo>
                    <a:pt x="304" y="1"/>
                  </a:moveTo>
                  <a:cubicBezTo>
                    <a:pt x="1" y="1"/>
                    <a:pt x="1" y="473"/>
                    <a:pt x="304" y="473"/>
                  </a:cubicBezTo>
                  <a:cubicBezTo>
                    <a:pt x="608" y="473"/>
                    <a:pt x="608" y="1"/>
                    <a:pt x="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6336750" y="1111300"/>
              <a:ext cx="15425" cy="11850"/>
            </a:xfrm>
            <a:custGeom>
              <a:avLst/>
              <a:gdLst/>
              <a:ahLst/>
              <a:cxnLst/>
              <a:rect l="l" t="t" r="r" b="b"/>
              <a:pathLst>
                <a:path w="617" h="474" extrusionOk="0">
                  <a:moveTo>
                    <a:pt x="313" y="1"/>
                  </a:moveTo>
                  <a:cubicBezTo>
                    <a:pt x="10" y="1"/>
                    <a:pt x="1" y="473"/>
                    <a:pt x="313" y="473"/>
                  </a:cubicBezTo>
                  <a:cubicBezTo>
                    <a:pt x="617" y="473"/>
                    <a:pt x="617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6207400" y="1084975"/>
              <a:ext cx="403275" cy="403275"/>
            </a:xfrm>
            <a:custGeom>
              <a:avLst/>
              <a:gdLst/>
              <a:ahLst/>
              <a:cxnLst/>
              <a:rect l="l" t="t" r="r" b="b"/>
              <a:pathLst>
                <a:path w="16131" h="16131" extrusionOk="0">
                  <a:moveTo>
                    <a:pt x="13320" y="474"/>
                  </a:moveTo>
                  <a:cubicBezTo>
                    <a:pt x="13516" y="474"/>
                    <a:pt x="13686" y="634"/>
                    <a:pt x="13686" y="839"/>
                  </a:cubicBezTo>
                  <a:lnTo>
                    <a:pt x="13686" y="2142"/>
                  </a:lnTo>
                  <a:lnTo>
                    <a:pt x="2436" y="2142"/>
                  </a:lnTo>
                  <a:lnTo>
                    <a:pt x="2436" y="839"/>
                  </a:lnTo>
                  <a:cubicBezTo>
                    <a:pt x="2436" y="634"/>
                    <a:pt x="2597" y="474"/>
                    <a:pt x="2802" y="474"/>
                  </a:cubicBezTo>
                  <a:close/>
                  <a:moveTo>
                    <a:pt x="2213" y="1"/>
                  </a:moveTo>
                  <a:cubicBezTo>
                    <a:pt x="2070" y="1"/>
                    <a:pt x="1963" y="108"/>
                    <a:pt x="1963" y="251"/>
                  </a:cubicBezTo>
                  <a:lnTo>
                    <a:pt x="1963" y="3676"/>
                  </a:lnTo>
                  <a:cubicBezTo>
                    <a:pt x="1963" y="3694"/>
                    <a:pt x="1963" y="3712"/>
                    <a:pt x="1981" y="3730"/>
                  </a:cubicBezTo>
                  <a:cubicBezTo>
                    <a:pt x="2052" y="3800"/>
                    <a:pt x="2127" y="3830"/>
                    <a:pt x="2196" y="3830"/>
                  </a:cubicBezTo>
                  <a:cubicBezTo>
                    <a:pt x="2328" y="3830"/>
                    <a:pt x="2436" y="3722"/>
                    <a:pt x="2436" y="3587"/>
                  </a:cubicBezTo>
                  <a:lnTo>
                    <a:pt x="2436" y="2615"/>
                  </a:lnTo>
                  <a:lnTo>
                    <a:pt x="13686" y="2615"/>
                  </a:lnTo>
                  <a:lnTo>
                    <a:pt x="13686" y="12133"/>
                  </a:lnTo>
                  <a:lnTo>
                    <a:pt x="2436" y="12133"/>
                  </a:lnTo>
                  <a:lnTo>
                    <a:pt x="2436" y="4925"/>
                  </a:lnTo>
                  <a:cubicBezTo>
                    <a:pt x="2436" y="4925"/>
                    <a:pt x="2338" y="4693"/>
                    <a:pt x="2204" y="4693"/>
                  </a:cubicBezTo>
                  <a:cubicBezTo>
                    <a:pt x="2070" y="4693"/>
                    <a:pt x="1972" y="4800"/>
                    <a:pt x="1963" y="4925"/>
                  </a:cubicBezTo>
                  <a:lnTo>
                    <a:pt x="1963" y="12133"/>
                  </a:lnTo>
                  <a:cubicBezTo>
                    <a:pt x="884" y="12151"/>
                    <a:pt x="1" y="13034"/>
                    <a:pt x="1" y="14132"/>
                  </a:cubicBezTo>
                  <a:cubicBezTo>
                    <a:pt x="1" y="15229"/>
                    <a:pt x="893" y="16121"/>
                    <a:pt x="1990" y="16130"/>
                  </a:cubicBezTo>
                  <a:lnTo>
                    <a:pt x="10617" y="16130"/>
                  </a:lnTo>
                  <a:cubicBezTo>
                    <a:pt x="10920" y="16121"/>
                    <a:pt x="10617" y="15630"/>
                    <a:pt x="10617" y="15630"/>
                  </a:cubicBezTo>
                  <a:lnTo>
                    <a:pt x="2035" y="15630"/>
                  </a:lnTo>
                  <a:cubicBezTo>
                    <a:pt x="1205" y="15630"/>
                    <a:pt x="509" y="14970"/>
                    <a:pt x="500" y="14141"/>
                  </a:cubicBezTo>
                  <a:cubicBezTo>
                    <a:pt x="483" y="13293"/>
                    <a:pt x="1169" y="12606"/>
                    <a:pt x="2008" y="12606"/>
                  </a:cubicBezTo>
                  <a:lnTo>
                    <a:pt x="14096" y="12606"/>
                  </a:lnTo>
                  <a:cubicBezTo>
                    <a:pt x="14917" y="12606"/>
                    <a:pt x="15613" y="13257"/>
                    <a:pt x="15630" y="14087"/>
                  </a:cubicBezTo>
                  <a:cubicBezTo>
                    <a:pt x="15648" y="14935"/>
                    <a:pt x="14961" y="15630"/>
                    <a:pt x="14123" y="15630"/>
                  </a:cubicBezTo>
                  <a:lnTo>
                    <a:pt x="11875" y="15630"/>
                  </a:lnTo>
                  <a:cubicBezTo>
                    <a:pt x="11875" y="15630"/>
                    <a:pt x="11571" y="16121"/>
                    <a:pt x="11875" y="16130"/>
                  </a:cubicBezTo>
                  <a:lnTo>
                    <a:pt x="14141" y="16130"/>
                  </a:lnTo>
                  <a:cubicBezTo>
                    <a:pt x="15238" y="16121"/>
                    <a:pt x="16130" y="15229"/>
                    <a:pt x="16130" y="14132"/>
                  </a:cubicBezTo>
                  <a:cubicBezTo>
                    <a:pt x="16130" y="13034"/>
                    <a:pt x="15247" y="12151"/>
                    <a:pt x="14158" y="12133"/>
                  </a:cubicBezTo>
                  <a:lnTo>
                    <a:pt x="14158" y="839"/>
                  </a:lnTo>
                  <a:cubicBezTo>
                    <a:pt x="14158" y="376"/>
                    <a:pt x="13784" y="1"/>
                    <a:pt x="13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6525000" y="1411725"/>
              <a:ext cx="54725" cy="51250"/>
            </a:xfrm>
            <a:custGeom>
              <a:avLst/>
              <a:gdLst/>
              <a:ahLst/>
              <a:cxnLst/>
              <a:rect l="l" t="t" r="r" b="b"/>
              <a:pathLst>
                <a:path w="2189" h="2050" extrusionOk="0">
                  <a:moveTo>
                    <a:pt x="875" y="473"/>
                  </a:moveTo>
                  <a:cubicBezTo>
                    <a:pt x="1098" y="473"/>
                    <a:pt x="1276" y="660"/>
                    <a:pt x="1276" y="874"/>
                  </a:cubicBezTo>
                  <a:cubicBezTo>
                    <a:pt x="1276" y="1097"/>
                    <a:pt x="1098" y="1285"/>
                    <a:pt x="875" y="1285"/>
                  </a:cubicBezTo>
                  <a:cubicBezTo>
                    <a:pt x="652" y="1285"/>
                    <a:pt x="473" y="1097"/>
                    <a:pt x="473" y="874"/>
                  </a:cubicBezTo>
                  <a:cubicBezTo>
                    <a:pt x="473" y="660"/>
                    <a:pt x="652" y="473"/>
                    <a:pt x="875" y="473"/>
                  </a:cubicBezTo>
                  <a:close/>
                  <a:moveTo>
                    <a:pt x="875" y="0"/>
                  </a:moveTo>
                  <a:cubicBezTo>
                    <a:pt x="393" y="0"/>
                    <a:pt x="0" y="393"/>
                    <a:pt x="0" y="874"/>
                  </a:cubicBezTo>
                  <a:cubicBezTo>
                    <a:pt x="0" y="1365"/>
                    <a:pt x="393" y="1758"/>
                    <a:pt x="875" y="1758"/>
                  </a:cubicBezTo>
                  <a:cubicBezTo>
                    <a:pt x="1044" y="1758"/>
                    <a:pt x="1196" y="1704"/>
                    <a:pt x="1330" y="1624"/>
                  </a:cubicBezTo>
                  <a:lnTo>
                    <a:pt x="1686" y="1981"/>
                  </a:lnTo>
                  <a:cubicBezTo>
                    <a:pt x="1735" y="2029"/>
                    <a:pt x="1790" y="2050"/>
                    <a:pt x="1844" y="2050"/>
                  </a:cubicBezTo>
                  <a:cubicBezTo>
                    <a:pt x="2026" y="2050"/>
                    <a:pt x="2189" y="1814"/>
                    <a:pt x="2017" y="1642"/>
                  </a:cubicBezTo>
                  <a:lnTo>
                    <a:pt x="1651" y="1276"/>
                  </a:lnTo>
                  <a:cubicBezTo>
                    <a:pt x="1713" y="1160"/>
                    <a:pt x="1749" y="1026"/>
                    <a:pt x="1749" y="874"/>
                  </a:cubicBezTo>
                  <a:cubicBezTo>
                    <a:pt x="1749" y="393"/>
                    <a:pt x="1356" y="0"/>
                    <a:pt x="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6334075" y="1243675"/>
              <a:ext cx="39625" cy="61200"/>
            </a:xfrm>
            <a:custGeom>
              <a:avLst/>
              <a:gdLst/>
              <a:ahLst/>
              <a:cxnLst/>
              <a:rect l="l" t="t" r="r" b="b"/>
              <a:pathLst>
                <a:path w="1585" h="2448" extrusionOk="0">
                  <a:moveTo>
                    <a:pt x="1250" y="0"/>
                  </a:moveTo>
                  <a:cubicBezTo>
                    <a:pt x="1190" y="0"/>
                    <a:pt x="1129" y="22"/>
                    <a:pt x="1080" y="67"/>
                  </a:cubicBezTo>
                  <a:lnTo>
                    <a:pt x="99" y="1057"/>
                  </a:lnTo>
                  <a:cubicBezTo>
                    <a:pt x="1" y="1164"/>
                    <a:pt x="1" y="1280"/>
                    <a:pt x="99" y="1387"/>
                  </a:cubicBezTo>
                  <a:lnTo>
                    <a:pt x="1080" y="2378"/>
                  </a:lnTo>
                  <a:cubicBezTo>
                    <a:pt x="1131" y="2427"/>
                    <a:pt x="1188" y="2447"/>
                    <a:pt x="1242" y="2447"/>
                  </a:cubicBezTo>
                  <a:cubicBezTo>
                    <a:pt x="1426" y="2447"/>
                    <a:pt x="1585" y="2213"/>
                    <a:pt x="1419" y="2048"/>
                  </a:cubicBezTo>
                  <a:lnTo>
                    <a:pt x="599" y="1227"/>
                  </a:lnTo>
                  <a:lnTo>
                    <a:pt x="1419" y="397"/>
                  </a:lnTo>
                  <a:cubicBezTo>
                    <a:pt x="1509" y="308"/>
                    <a:pt x="1509" y="156"/>
                    <a:pt x="1419" y="67"/>
                  </a:cubicBezTo>
                  <a:cubicBezTo>
                    <a:pt x="1370" y="22"/>
                    <a:pt x="1310" y="0"/>
                    <a:pt x="12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6444375" y="1243600"/>
              <a:ext cx="39375" cy="61200"/>
            </a:xfrm>
            <a:custGeom>
              <a:avLst/>
              <a:gdLst/>
              <a:ahLst/>
              <a:cxnLst/>
              <a:rect l="l" t="t" r="r" b="b"/>
              <a:pathLst>
                <a:path w="1575" h="2448" extrusionOk="0">
                  <a:moveTo>
                    <a:pt x="339" y="1"/>
                  </a:moveTo>
                  <a:cubicBezTo>
                    <a:pt x="159" y="1"/>
                    <a:pt x="0" y="235"/>
                    <a:pt x="165" y="400"/>
                  </a:cubicBezTo>
                  <a:lnTo>
                    <a:pt x="986" y="1230"/>
                  </a:lnTo>
                  <a:lnTo>
                    <a:pt x="165" y="2051"/>
                  </a:lnTo>
                  <a:cubicBezTo>
                    <a:pt x="67" y="2140"/>
                    <a:pt x="67" y="2291"/>
                    <a:pt x="165" y="2381"/>
                  </a:cubicBezTo>
                  <a:cubicBezTo>
                    <a:pt x="219" y="2425"/>
                    <a:pt x="275" y="2448"/>
                    <a:pt x="330" y="2448"/>
                  </a:cubicBezTo>
                  <a:cubicBezTo>
                    <a:pt x="386" y="2448"/>
                    <a:pt x="442" y="2425"/>
                    <a:pt x="496" y="2381"/>
                  </a:cubicBezTo>
                  <a:lnTo>
                    <a:pt x="1486" y="1390"/>
                  </a:lnTo>
                  <a:cubicBezTo>
                    <a:pt x="1575" y="1283"/>
                    <a:pt x="1575" y="1167"/>
                    <a:pt x="1486" y="1060"/>
                  </a:cubicBezTo>
                  <a:lnTo>
                    <a:pt x="496" y="70"/>
                  </a:lnTo>
                  <a:cubicBezTo>
                    <a:pt x="447" y="21"/>
                    <a:pt x="392" y="1"/>
                    <a:pt x="3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6386500" y="1215125"/>
              <a:ext cx="45325" cy="118325"/>
            </a:xfrm>
            <a:custGeom>
              <a:avLst/>
              <a:gdLst/>
              <a:ahLst/>
              <a:cxnLst/>
              <a:rect l="l" t="t" r="r" b="b"/>
              <a:pathLst>
                <a:path w="1813" h="4733" extrusionOk="0">
                  <a:moveTo>
                    <a:pt x="1521" y="0"/>
                  </a:moveTo>
                  <a:cubicBezTo>
                    <a:pt x="1429" y="0"/>
                    <a:pt x="1338" y="50"/>
                    <a:pt x="1303" y="165"/>
                  </a:cubicBezTo>
                  <a:lnTo>
                    <a:pt x="36" y="4430"/>
                  </a:lnTo>
                  <a:cubicBezTo>
                    <a:pt x="0" y="4572"/>
                    <a:pt x="125" y="4733"/>
                    <a:pt x="268" y="4733"/>
                  </a:cubicBezTo>
                  <a:cubicBezTo>
                    <a:pt x="366" y="4733"/>
                    <a:pt x="464" y="4670"/>
                    <a:pt x="491" y="4563"/>
                  </a:cubicBezTo>
                  <a:lnTo>
                    <a:pt x="1758" y="299"/>
                  </a:lnTo>
                  <a:cubicBezTo>
                    <a:pt x="1812" y="120"/>
                    <a:pt x="1665" y="0"/>
                    <a:pt x="1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8" name="Google Shape;2958;p37"/>
          <p:cNvGrpSpPr/>
          <p:nvPr/>
        </p:nvGrpSpPr>
        <p:grpSpPr>
          <a:xfrm>
            <a:off x="4371138" y="1856000"/>
            <a:ext cx="401700" cy="402575"/>
            <a:chOff x="1103450" y="4011300"/>
            <a:chExt cx="401700" cy="402575"/>
          </a:xfrm>
        </p:grpSpPr>
        <p:sp>
          <p:nvSpPr>
            <p:cNvPr id="2959" name="Google Shape;2959;p37"/>
            <p:cNvSpPr/>
            <p:nvPr/>
          </p:nvSpPr>
          <p:spPr>
            <a:xfrm>
              <a:off x="1220100" y="4066600"/>
              <a:ext cx="225275" cy="265425"/>
            </a:xfrm>
            <a:custGeom>
              <a:avLst/>
              <a:gdLst/>
              <a:ahLst/>
              <a:cxnLst/>
              <a:rect l="l" t="t" r="r" b="b"/>
              <a:pathLst>
                <a:path w="9011" h="10617" extrusionOk="0">
                  <a:moveTo>
                    <a:pt x="0" y="1"/>
                  </a:moveTo>
                  <a:lnTo>
                    <a:pt x="0" y="10617"/>
                  </a:lnTo>
                  <a:lnTo>
                    <a:pt x="9011" y="10617"/>
                  </a:lnTo>
                  <a:lnTo>
                    <a:pt x="9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1191775" y="4042075"/>
              <a:ext cx="225275" cy="265425"/>
            </a:xfrm>
            <a:custGeom>
              <a:avLst/>
              <a:gdLst/>
              <a:ahLst/>
              <a:cxnLst/>
              <a:rect l="l" t="t" r="r" b="b"/>
              <a:pathLst>
                <a:path w="9011" h="10617" extrusionOk="0">
                  <a:moveTo>
                    <a:pt x="0" y="0"/>
                  </a:moveTo>
                  <a:lnTo>
                    <a:pt x="0" y="10616"/>
                  </a:lnTo>
                  <a:lnTo>
                    <a:pt x="9011" y="10616"/>
                  </a:lnTo>
                  <a:lnTo>
                    <a:pt x="90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1162550" y="4016875"/>
              <a:ext cx="225275" cy="265425"/>
            </a:xfrm>
            <a:custGeom>
              <a:avLst/>
              <a:gdLst/>
              <a:ahLst/>
              <a:cxnLst/>
              <a:rect l="l" t="t" r="r" b="b"/>
              <a:pathLst>
                <a:path w="9011" h="10617" extrusionOk="0">
                  <a:moveTo>
                    <a:pt x="1" y="0"/>
                  </a:moveTo>
                  <a:lnTo>
                    <a:pt x="1" y="10616"/>
                  </a:lnTo>
                  <a:lnTo>
                    <a:pt x="9011" y="10616"/>
                  </a:lnTo>
                  <a:lnTo>
                    <a:pt x="90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1109025" y="4124825"/>
              <a:ext cx="389875" cy="283700"/>
            </a:xfrm>
            <a:custGeom>
              <a:avLst/>
              <a:gdLst/>
              <a:ahLst/>
              <a:cxnLst/>
              <a:rect l="l" t="t" r="r" b="b"/>
              <a:pathLst>
                <a:path w="15595" h="11348" extrusionOk="0">
                  <a:moveTo>
                    <a:pt x="1044" y="0"/>
                  </a:moveTo>
                  <a:cubicBezTo>
                    <a:pt x="465" y="0"/>
                    <a:pt x="1" y="473"/>
                    <a:pt x="1" y="1062"/>
                  </a:cubicBezTo>
                  <a:lnTo>
                    <a:pt x="1" y="10286"/>
                  </a:lnTo>
                  <a:cubicBezTo>
                    <a:pt x="1" y="10875"/>
                    <a:pt x="465" y="11348"/>
                    <a:pt x="1044" y="11348"/>
                  </a:cubicBezTo>
                  <a:lnTo>
                    <a:pt x="14551" y="11348"/>
                  </a:lnTo>
                  <a:cubicBezTo>
                    <a:pt x="15131" y="11348"/>
                    <a:pt x="15595" y="10875"/>
                    <a:pt x="15595" y="10286"/>
                  </a:cubicBezTo>
                  <a:lnTo>
                    <a:pt x="15595" y="2480"/>
                  </a:lnTo>
                  <a:cubicBezTo>
                    <a:pt x="15595" y="1891"/>
                    <a:pt x="15122" y="1419"/>
                    <a:pt x="14542" y="1419"/>
                  </a:cubicBezTo>
                  <a:lnTo>
                    <a:pt x="4354" y="1419"/>
                  </a:lnTo>
                  <a:cubicBezTo>
                    <a:pt x="3997" y="1419"/>
                    <a:pt x="3667" y="1240"/>
                    <a:pt x="3471" y="937"/>
                  </a:cubicBezTo>
                  <a:lnTo>
                    <a:pt x="3177" y="482"/>
                  </a:lnTo>
                  <a:cubicBezTo>
                    <a:pt x="2989" y="178"/>
                    <a:pt x="2650" y="0"/>
                    <a:pt x="2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1109025" y="4356325"/>
              <a:ext cx="389875" cy="52200"/>
            </a:xfrm>
            <a:custGeom>
              <a:avLst/>
              <a:gdLst/>
              <a:ahLst/>
              <a:cxnLst/>
              <a:rect l="l" t="t" r="r" b="b"/>
              <a:pathLst>
                <a:path w="15595" h="2088" extrusionOk="0">
                  <a:moveTo>
                    <a:pt x="1" y="0"/>
                  </a:moveTo>
                  <a:lnTo>
                    <a:pt x="1" y="1017"/>
                  </a:lnTo>
                  <a:cubicBezTo>
                    <a:pt x="1" y="1606"/>
                    <a:pt x="465" y="2088"/>
                    <a:pt x="1044" y="2088"/>
                  </a:cubicBezTo>
                  <a:lnTo>
                    <a:pt x="14551" y="2088"/>
                  </a:lnTo>
                  <a:cubicBezTo>
                    <a:pt x="15131" y="2088"/>
                    <a:pt x="15595" y="1606"/>
                    <a:pt x="15595" y="1017"/>
                  </a:cubicBezTo>
                  <a:lnTo>
                    <a:pt x="155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1441350" y="4356325"/>
              <a:ext cx="57550" cy="52200"/>
            </a:xfrm>
            <a:custGeom>
              <a:avLst/>
              <a:gdLst/>
              <a:ahLst/>
              <a:cxnLst/>
              <a:rect l="l" t="t" r="r" b="b"/>
              <a:pathLst>
                <a:path w="2302" h="2088" extrusionOk="0">
                  <a:moveTo>
                    <a:pt x="1044" y="0"/>
                  </a:moveTo>
                  <a:lnTo>
                    <a:pt x="1044" y="1017"/>
                  </a:lnTo>
                  <a:cubicBezTo>
                    <a:pt x="1044" y="1606"/>
                    <a:pt x="571" y="2088"/>
                    <a:pt x="0" y="2088"/>
                  </a:cubicBezTo>
                  <a:lnTo>
                    <a:pt x="1258" y="2088"/>
                  </a:lnTo>
                  <a:cubicBezTo>
                    <a:pt x="1838" y="2088"/>
                    <a:pt x="2302" y="1606"/>
                    <a:pt x="2302" y="1017"/>
                  </a:cubicBezTo>
                  <a:lnTo>
                    <a:pt x="23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1224100" y="4231875"/>
              <a:ext cx="159950" cy="64025"/>
            </a:xfrm>
            <a:custGeom>
              <a:avLst/>
              <a:gdLst/>
              <a:ahLst/>
              <a:cxnLst/>
              <a:rect l="l" t="t" r="r" b="b"/>
              <a:pathLst>
                <a:path w="6398" h="2561" extrusionOk="0">
                  <a:moveTo>
                    <a:pt x="1321" y="0"/>
                  </a:moveTo>
                  <a:cubicBezTo>
                    <a:pt x="590" y="0"/>
                    <a:pt x="1" y="616"/>
                    <a:pt x="46" y="1356"/>
                  </a:cubicBezTo>
                  <a:cubicBezTo>
                    <a:pt x="81" y="2016"/>
                    <a:pt x="679" y="2560"/>
                    <a:pt x="1339" y="2560"/>
                  </a:cubicBezTo>
                  <a:lnTo>
                    <a:pt x="5077" y="2560"/>
                  </a:lnTo>
                  <a:cubicBezTo>
                    <a:pt x="5809" y="2560"/>
                    <a:pt x="6397" y="1945"/>
                    <a:pt x="6353" y="1204"/>
                  </a:cubicBezTo>
                  <a:cubicBezTo>
                    <a:pt x="6317" y="544"/>
                    <a:pt x="5719" y="0"/>
                    <a:pt x="5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1103450" y="4011300"/>
              <a:ext cx="401700" cy="402575"/>
            </a:xfrm>
            <a:custGeom>
              <a:avLst/>
              <a:gdLst/>
              <a:ahLst/>
              <a:cxnLst/>
              <a:rect l="l" t="t" r="r" b="b"/>
              <a:pathLst>
                <a:path w="16068" h="16103" extrusionOk="0">
                  <a:moveTo>
                    <a:pt x="12294" y="1454"/>
                  </a:moveTo>
                  <a:lnTo>
                    <a:pt x="12294" y="5710"/>
                  </a:lnTo>
                  <a:lnTo>
                    <a:pt x="11598" y="5710"/>
                  </a:lnTo>
                  <a:lnTo>
                    <a:pt x="11598" y="1454"/>
                  </a:lnTo>
                  <a:close/>
                  <a:moveTo>
                    <a:pt x="13454" y="2427"/>
                  </a:moveTo>
                  <a:lnTo>
                    <a:pt x="13454" y="5710"/>
                  </a:lnTo>
                  <a:lnTo>
                    <a:pt x="12767" y="5710"/>
                  </a:lnTo>
                  <a:lnTo>
                    <a:pt x="12767" y="2427"/>
                  </a:lnTo>
                  <a:close/>
                  <a:moveTo>
                    <a:pt x="2606" y="4764"/>
                  </a:moveTo>
                  <a:cubicBezTo>
                    <a:pt x="2882" y="4764"/>
                    <a:pt x="3141" y="4898"/>
                    <a:pt x="3284" y="5139"/>
                  </a:cubicBezTo>
                  <a:lnTo>
                    <a:pt x="3578" y="5585"/>
                  </a:lnTo>
                  <a:cubicBezTo>
                    <a:pt x="3819" y="5960"/>
                    <a:pt x="4220" y="6183"/>
                    <a:pt x="4657" y="6183"/>
                  </a:cubicBezTo>
                  <a:lnTo>
                    <a:pt x="14792" y="6183"/>
                  </a:lnTo>
                  <a:cubicBezTo>
                    <a:pt x="15238" y="6183"/>
                    <a:pt x="15595" y="6548"/>
                    <a:pt x="15595" y="7003"/>
                  </a:cubicBezTo>
                  <a:lnTo>
                    <a:pt x="15595" y="13587"/>
                  </a:lnTo>
                  <a:lnTo>
                    <a:pt x="14337" y="13587"/>
                  </a:lnTo>
                  <a:cubicBezTo>
                    <a:pt x="14033" y="13587"/>
                    <a:pt x="14033" y="14060"/>
                    <a:pt x="14337" y="14060"/>
                  </a:cubicBezTo>
                  <a:lnTo>
                    <a:pt x="15595" y="14060"/>
                  </a:lnTo>
                  <a:lnTo>
                    <a:pt x="15595" y="14836"/>
                  </a:lnTo>
                  <a:cubicBezTo>
                    <a:pt x="15595" y="15291"/>
                    <a:pt x="15238" y="15666"/>
                    <a:pt x="14792" y="15666"/>
                  </a:cubicBezTo>
                  <a:lnTo>
                    <a:pt x="1285" y="15666"/>
                  </a:lnTo>
                  <a:cubicBezTo>
                    <a:pt x="839" y="15666"/>
                    <a:pt x="473" y="15291"/>
                    <a:pt x="473" y="14836"/>
                  </a:cubicBezTo>
                  <a:lnTo>
                    <a:pt x="473" y="14060"/>
                  </a:lnTo>
                  <a:lnTo>
                    <a:pt x="13079" y="14060"/>
                  </a:lnTo>
                  <a:cubicBezTo>
                    <a:pt x="13382" y="14060"/>
                    <a:pt x="13382" y="13587"/>
                    <a:pt x="13079" y="13587"/>
                  </a:cubicBezTo>
                  <a:lnTo>
                    <a:pt x="473" y="13587"/>
                  </a:lnTo>
                  <a:lnTo>
                    <a:pt x="473" y="5585"/>
                  </a:lnTo>
                  <a:cubicBezTo>
                    <a:pt x="473" y="5130"/>
                    <a:pt x="839" y="4764"/>
                    <a:pt x="1285" y="4764"/>
                  </a:cubicBezTo>
                  <a:close/>
                  <a:moveTo>
                    <a:pt x="2347" y="0"/>
                  </a:moveTo>
                  <a:cubicBezTo>
                    <a:pt x="2222" y="0"/>
                    <a:pt x="2115" y="107"/>
                    <a:pt x="2115" y="241"/>
                  </a:cubicBezTo>
                  <a:lnTo>
                    <a:pt x="2115" y="1508"/>
                  </a:lnTo>
                  <a:cubicBezTo>
                    <a:pt x="2115" y="1660"/>
                    <a:pt x="2233" y="1735"/>
                    <a:pt x="2351" y="1735"/>
                  </a:cubicBezTo>
                  <a:cubicBezTo>
                    <a:pt x="2470" y="1735"/>
                    <a:pt x="2588" y="1660"/>
                    <a:pt x="2588" y="1508"/>
                  </a:cubicBezTo>
                  <a:lnTo>
                    <a:pt x="2588" y="446"/>
                  </a:lnTo>
                  <a:lnTo>
                    <a:pt x="11125" y="446"/>
                  </a:lnTo>
                  <a:lnTo>
                    <a:pt x="11125" y="5710"/>
                  </a:lnTo>
                  <a:lnTo>
                    <a:pt x="4640" y="5710"/>
                  </a:lnTo>
                  <a:cubicBezTo>
                    <a:pt x="4640" y="5710"/>
                    <a:pt x="4113" y="5576"/>
                    <a:pt x="3962" y="5344"/>
                  </a:cubicBezTo>
                  <a:lnTo>
                    <a:pt x="3676" y="4889"/>
                  </a:lnTo>
                  <a:cubicBezTo>
                    <a:pt x="3435" y="4523"/>
                    <a:pt x="3034" y="4300"/>
                    <a:pt x="2588" y="4300"/>
                  </a:cubicBezTo>
                  <a:lnTo>
                    <a:pt x="2588" y="2748"/>
                  </a:lnTo>
                  <a:cubicBezTo>
                    <a:pt x="2591" y="2647"/>
                    <a:pt x="2542" y="2613"/>
                    <a:pt x="2476" y="2613"/>
                  </a:cubicBezTo>
                  <a:cubicBezTo>
                    <a:pt x="2344" y="2613"/>
                    <a:pt x="2142" y="2748"/>
                    <a:pt x="2142" y="2748"/>
                  </a:cubicBezTo>
                  <a:lnTo>
                    <a:pt x="2142" y="4291"/>
                  </a:lnTo>
                  <a:lnTo>
                    <a:pt x="1285" y="4291"/>
                  </a:lnTo>
                  <a:cubicBezTo>
                    <a:pt x="581" y="4291"/>
                    <a:pt x="1" y="4871"/>
                    <a:pt x="1" y="5585"/>
                  </a:cubicBezTo>
                  <a:lnTo>
                    <a:pt x="1" y="14809"/>
                  </a:lnTo>
                  <a:cubicBezTo>
                    <a:pt x="1" y="15523"/>
                    <a:pt x="581" y="16103"/>
                    <a:pt x="1285" y="16103"/>
                  </a:cubicBezTo>
                  <a:lnTo>
                    <a:pt x="14792" y="16103"/>
                  </a:lnTo>
                  <a:cubicBezTo>
                    <a:pt x="15497" y="16103"/>
                    <a:pt x="16067" y="15523"/>
                    <a:pt x="16067" y="14809"/>
                  </a:cubicBezTo>
                  <a:lnTo>
                    <a:pt x="16067" y="7003"/>
                  </a:lnTo>
                  <a:cubicBezTo>
                    <a:pt x="16067" y="6290"/>
                    <a:pt x="15497" y="5710"/>
                    <a:pt x="14792" y="5710"/>
                  </a:cubicBezTo>
                  <a:lnTo>
                    <a:pt x="13926" y="5710"/>
                  </a:lnTo>
                  <a:lnTo>
                    <a:pt x="13926" y="2195"/>
                  </a:lnTo>
                  <a:cubicBezTo>
                    <a:pt x="13926" y="2061"/>
                    <a:pt x="13819" y="1954"/>
                    <a:pt x="13694" y="1954"/>
                  </a:cubicBezTo>
                  <a:lnTo>
                    <a:pt x="12767" y="1954"/>
                  </a:lnTo>
                  <a:lnTo>
                    <a:pt x="12767" y="1214"/>
                  </a:lnTo>
                  <a:cubicBezTo>
                    <a:pt x="12767" y="1089"/>
                    <a:pt x="12660" y="982"/>
                    <a:pt x="12526" y="982"/>
                  </a:cubicBezTo>
                  <a:lnTo>
                    <a:pt x="11598" y="982"/>
                  </a:lnTo>
                  <a:lnTo>
                    <a:pt x="11598" y="241"/>
                  </a:lnTo>
                  <a:cubicBezTo>
                    <a:pt x="11598" y="107"/>
                    <a:pt x="11491" y="0"/>
                    <a:pt x="11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1218100" y="4225625"/>
              <a:ext cx="171975" cy="75625"/>
            </a:xfrm>
            <a:custGeom>
              <a:avLst/>
              <a:gdLst/>
              <a:ahLst/>
              <a:cxnLst/>
              <a:rect l="l" t="t" r="r" b="b"/>
              <a:pathLst>
                <a:path w="6879" h="3025" extrusionOk="0">
                  <a:moveTo>
                    <a:pt x="5299" y="473"/>
                  </a:moveTo>
                  <a:cubicBezTo>
                    <a:pt x="5834" y="473"/>
                    <a:pt x="6325" y="910"/>
                    <a:pt x="6361" y="1446"/>
                  </a:cubicBezTo>
                  <a:cubicBezTo>
                    <a:pt x="6396" y="2052"/>
                    <a:pt x="5915" y="2552"/>
                    <a:pt x="5317" y="2552"/>
                  </a:cubicBezTo>
                  <a:lnTo>
                    <a:pt x="1579" y="2552"/>
                  </a:lnTo>
                  <a:cubicBezTo>
                    <a:pt x="1044" y="2552"/>
                    <a:pt x="553" y="2115"/>
                    <a:pt x="517" y="1579"/>
                  </a:cubicBezTo>
                  <a:cubicBezTo>
                    <a:pt x="482" y="982"/>
                    <a:pt x="964" y="473"/>
                    <a:pt x="1561" y="473"/>
                  </a:cubicBezTo>
                  <a:close/>
                  <a:moveTo>
                    <a:pt x="1579" y="0"/>
                  </a:moveTo>
                  <a:cubicBezTo>
                    <a:pt x="776" y="0"/>
                    <a:pt x="89" y="625"/>
                    <a:pt x="45" y="1428"/>
                  </a:cubicBezTo>
                  <a:cubicBezTo>
                    <a:pt x="0" y="2302"/>
                    <a:pt x="696" y="3025"/>
                    <a:pt x="1561" y="3025"/>
                  </a:cubicBezTo>
                  <a:lnTo>
                    <a:pt x="5299" y="3025"/>
                  </a:lnTo>
                  <a:cubicBezTo>
                    <a:pt x="6102" y="3025"/>
                    <a:pt x="6789" y="2400"/>
                    <a:pt x="6834" y="1597"/>
                  </a:cubicBezTo>
                  <a:cubicBezTo>
                    <a:pt x="6878" y="723"/>
                    <a:pt x="6182" y="0"/>
                    <a:pt x="53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2" name="Google Shape;2972;p38"/>
          <p:cNvPicPr preferRelativeResize="0"/>
          <p:nvPr/>
        </p:nvPicPr>
        <p:blipFill>
          <a:blip r:embed="rId3">
            <a:alphaModFix amt="89000"/>
          </a:blip>
          <a:stretch>
            <a:fillRect/>
          </a:stretch>
        </p:blipFill>
        <p:spPr>
          <a:xfrm>
            <a:off x="5101475" y="1420888"/>
            <a:ext cx="2934725" cy="2934725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973" name="Google Shape;2973;p38"/>
          <p:cNvGrpSpPr/>
          <p:nvPr/>
        </p:nvGrpSpPr>
        <p:grpSpPr>
          <a:xfrm rot="1725718">
            <a:off x="4813473" y="4098747"/>
            <a:ext cx="425854" cy="494700"/>
            <a:chOff x="5153475" y="3541325"/>
            <a:chExt cx="176600" cy="205150"/>
          </a:xfrm>
        </p:grpSpPr>
        <p:sp>
          <p:nvSpPr>
            <p:cNvPr id="2974" name="Google Shape;2974;p38"/>
            <p:cNvSpPr/>
            <p:nvPr/>
          </p:nvSpPr>
          <p:spPr>
            <a:xfrm>
              <a:off x="5153475" y="3541325"/>
              <a:ext cx="176600" cy="205150"/>
            </a:xfrm>
            <a:custGeom>
              <a:avLst/>
              <a:gdLst/>
              <a:ahLst/>
              <a:cxnLst/>
              <a:rect l="l" t="t" r="r" b="b"/>
              <a:pathLst>
                <a:path w="7064" h="8206" extrusionOk="0">
                  <a:moveTo>
                    <a:pt x="3567" y="0"/>
                  </a:moveTo>
                  <a:cubicBezTo>
                    <a:pt x="2861" y="0"/>
                    <a:pt x="2194" y="294"/>
                    <a:pt x="1632" y="800"/>
                  </a:cubicBezTo>
                  <a:cubicBezTo>
                    <a:pt x="1513" y="919"/>
                    <a:pt x="1394" y="1058"/>
                    <a:pt x="1274" y="1198"/>
                  </a:cubicBezTo>
                  <a:cubicBezTo>
                    <a:pt x="1075" y="1416"/>
                    <a:pt x="916" y="1655"/>
                    <a:pt x="757" y="1934"/>
                  </a:cubicBezTo>
                  <a:cubicBezTo>
                    <a:pt x="697" y="2033"/>
                    <a:pt x="637" y="2153"/>
                    <a:pt x="598" y="2272"/>
                  </a:cubicBezTo>
                  <a:cubicBezTo>
                    <a:pt x="458" y="2570"/>
                    <a:pt x="339" y="2889"/>
                    <a:pt x="240" y="3227"/>
                  </a:cubicBezTo>
                  <a:cubicBezTo>
                    <a:pt x="220" y="3307"/>
                    <a:pt x="200" y="3386"/>
                    <a:pt x="180" y="3466"/>
                  </a:cubicBezTo>
                  <a:cubicBezTo>
                    <a:pt x="140" y="3645"/>
                    <a:pt x="100" y="3804"/>
                    <a:pt x="80" y="3983"/>
                  </a:cubicBezTo>
                  <a:cubicBezTo>
                    <a:pt x="60" y="4142"/>
                    <a:pt x="41" y="4321"/>
                    <a:pt x="21" y="4480"/>
                  </a:cubicBezTo>
                  <a:cubicBezTo>
                    <a:pt x="21" y="4500"/>
                    <a:pt x="21" y="4520"/>
                    <a:pt x="21" y="4540"/>
                  </a:cubicBezTo>
                  <a:cubicBezTo>
                    <a:pt x="1" y="4779"/>
                    <a:pt x="1" y="5057"/>
                    <a:pt x="21" y="5316"/>
                  </a:cubicBezTo>
                  <a:cubicBezTo>
                    <a:pt x="41" y="5455"/>
                    <a:pt x="41" y="5615"/>
                    <a:pt x="80" y="5754"/>
                  </a:cubicBezTo>
                  <a:cubicBezTo>
                    <a:pt x="120" y="6032"/>
                    <a:pt x="200" y="6311"/>
                    <a:pt x="319" y="6570"/>
                  </a:cubicBezTo>
                  <a:cubicBezTo>
                    <a:pt x="379" y="6689"/>
                    <a:pt x="419" y="6788"/>
                    <a:pt x="498" y="6888"/>
                  </a:cubicBezTo>
                  <a:cubicBezTo>
                    <a:pt x="657" y="7166"/>
                    <a:pt x="876" y="7425"/>
                    <a:pt x="1175" y="7624"/>
                  </a:cubicBezTo>
                  <a:cubicBezTo>
                    <a:pt x="1751" y="8057"/>
                    <a:pt x="2754" y="8205"/>
                    <a:pt x="3579" y="8205"/>
                  </a:cubicBezTo>
                  <a:cubicBezTo>
                    <a:pt x="3779" y="8205"/>
                    <a:pt x="3969" y="8197"/>
                    <a:pt x="4139" y="8181"/>
                  </a:cubicBezTo>
                  <a:cubicBezTo>
                    <a:pt x="5631" y="8102"/>
                    <a:pt x="6487" y="7425"/>
                    <a:pt x="6845" y="6410"/>
                  </a:cubicBezTo>
                  <a:cubicBezTo>
                    <a:pt x="6885" y="6291"/>
                    <a:pt x="6925" y="6172"/>
                    <a:pt x="6964" y="6052"/>
                  </a:cubicBezTo>
                  <a:cubicBezTo>
                    <a:pt x="6984" y="5933"/>
                    <a:pt x="7004" y="5814"/>
                    <a:pt x="7024" y="5694"/>
                  </a:cubicBezTo>
                  <a:cubicBezTo>
                    <a:pt x="7044" y="5555"/>
                    <a:pt x="7064" y="5396"/>
                    <a:pt x="7064" y="5256"/>
                  </a:cubicBezTo>
                  <a:cubicBezTo>
                    <a:pt x="7064" y="5177"/>
                    <a:pt x="7064" y="5097"/>
                    <a:pt x="7064" y="5018"/>
                  </a:cubicBezTo>
                  <a:cubicBezTo>
                    <a:pt x="7064" y="4858"/>
                    <a:pt x="7064" y="4679"/>
                    <a:pt x="7064" y="4520"/>
                  </a:cubicBezTo>
                  <a:cubicBezTo>
                    <a:pt x="7064" y="4500"/>
                    <a:pt x="7064" y="4500"/>
                    <a:pt x="7044" y="4480"/>
                  </a:cubicBezTo>
                  <a:cubicBezTo>
                    <a:pt x="7024" y="4142"/>
                    <a:pt x="6945" y="3685"/>
                    <a:pt x="6805" y="3207"/>
                  </a:cubicBezTo>
                  <a:cubicBezTo>
                    <a:pt x="6785" y="3128"/>
                    <a:pt x="6766" y="3028"/>
                    <a:pt x="6746" y="2948"/>
                  </a:cubicBezTo>
                  <a:cubicBezTo>
                    <a:pt x="6706" y="2829"/>
                    <a:pt x="6666" y="2730"/>
                    <a:pt x="6626" y="2610"/>
                  </a:cubicBezTo>
                  <a:cubicBezTo>
                    <a:pt x="6586" y="2491"/>
                    <a:pt x="6527" y="2352"/>
                    <a:pt x="6487" y="2232"/>
                  </a:cubicBezTo>
                  <a:cubicBezTo>
                    <a:pt x="6467" y="2192"/>
                    <a:pt x="6447" y="2133"/>
                    <a:pt x="6407" y="2073"/>
                  </a:cubicBezTo>
                  <a:cubicBezTo>
                    <a:pt x="6348" y="1914"/>
                    <a:pt x="6248" y="1735"/>
                    <a:pt x="6149" y="1576"/>
                  </a:cubicBezTo>
                  <a:cubicBezTo>
                    <a:pt x="5651" y="700"/>
                    <a:pt x="4875" y="4"/>
                    <a:pt x="3701" y="4"/>
                  </a:cubicBezTo>
                  <a:cubicBezTo>
                    <a:pt x="3657" y="1"/>
                    <a:pt x="3612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8"/>
            <p:cNvSpPr/>
            <p:nvPr/>
          </p:nvSpPr>
          <p:spPr>
            <a:xfrm>
              <a:off x="5185325" y="3561300"/>
              <a:ext cx="128350" cy="33225"/>
            </a:xfrm>
            <a:custGeom>
              <a:avLst/>
              <a:gdLst/>
              <a:ahLst/>
              <a:cxnLst/>
              <a:rect l="l" t="t" r="r" b="b"/>
              <a:pathLst>
                <a:path w="5134" h="1329" extrusionOk="0">
                  <a:moveTo>
                    <a:pt x="358" y="1"/>
                  </a:moveTo>
                  <a:cubicBezTo>
                    <a:pt x="239" y="120"/>
                    <a:pt x="120" y="259"/>
                    <a:pt x="0" y="399"/>
                  </a:cubicBezTo>
                  <a:cubicBezTo>
                    <a:pt x="1226" y="1082"/>
                    <a:pt x="2574" y="1329"/>
                    <a:pt x="3957" y="1329"/>
                  </a:cubicBezTo>
                  <a:cubicBezTo>
                    <a:pt x="4347" y="1329"/>
                    <a:pt x="4740" y="1309"/>
                    <a:pt x="5133" y="1274"/>
                  </a:cubicBezTo>
                  <a:cubicBezTo>
                    <a:pt x="5074" y="1115"/>
                    <a:pt x="4974" y="936"/>
                    <a:pt x="4875" y="777"/>
                  </a:cubicBezTo>
                  <a:cubicBezTo>
                    <a:pt x="4570" y="800"/>
                    <a:pt x="4266" y="812"/>
                    <a:pt x="3965" y="812"/>
                  </a:cubicBezTo>
                  <a:cubicBezTo>
                    <a:pt x="2713" y="812"/>
                    <a:pt x="1497" y="594"/>
                    <a:pt x="3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8"/>
            <p:cNvSpPr/>
            <p:nvPr/>
          </p:nvSpPr>
          <p:spPr>
            <a:xfrm>
              <a:off x="5157950" y="3615025"/>
              <a:ext cx="165675" cy="24700"/>
            </a:xfrm>
            <a:custGeom>
              <a:avLst/>
              <a:gdLst/>
              <a:ahLst/>
              <a:cxnLst/>
              <a:rect l="l" t="t" r="r" b="b"/>
              <a:pathLst>
                <a:path w="6627" h="988" extrusionOk="0">
                  <a:moveTo>
                    <a:pt x="6567" y="0"/>
                  </a:moveTo>
                  <a:cubicBezTo>
                    <a:pt x="5483" y="516"/>
                    <a:pt x="4321" y="731"/>
                    <a:pt x="3153" y="731"/>
                  </a:cubicBezTo>
                  <a:cubicBezTo>
                    <a:pt x="2111" y="731"/>
                    <a:pt x="1064" y="560"/>
                    <a:pt x="61" y="279"/>
                  </a:cubicBezTo>
                  <a:cubicBezTo>
                    <a:pt x="41" y="359"/>
                    <a:pt x="21" y="438"/>
                    <a:pt x="1" y="518"/>
                  </a:cubicBezTo>
                  <a:cubicBezTo>
                    <a:pt x="1026" y="816"/>
                    <a:pt x="2086" y="988"/>
                    <a:pt x="3139" y="988"/>
                  </a:cubicBezTo>
                  <a:cubicBezTo>
                    <a:pt x="4332" y="988"/>
                    <a:pt x="5516" y="767"/>
                    <a:pt x="6626" y="259"/>
                  </a:cubicBezTo>
                  <a:cubicBezTo>
                    <a:pt x="6606" y="180"/>
                    <a:pt x="6587" y="80"/>
                    <a:pt x="6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8"/>
            <p:cNvSpPr/>
            <p:nvPr/>
          </p:nvSpPr>
          <p:spPr>
            <a:xfrm>
              <a:off x="5153975" y="3640900"/>
              <a:ext cx="176100" cy="34075"/>
            </a:xfrm>
            <a:custGeom>
              <a:avLst/>
              <a:gdLst/>
              <a:ahLst/>
              <a:cxnLst/>
              <a:rect l="l" t="t" r="r" b="b"/>
              <a:pathLst>
                <a:path w="7044" h="1363" extrusionOk="0">
                  <a:moveTo>
                    <a:pt x="60" y="0"/>
                  </a:moveTo>
                  <a:cubicBezTo>
                    <a:pt x="40" y="159"/>
                    <a:pt x="21" y="338"/>
                    <a:pt x="1" y="497"/>
                  </a:cubicBezTo>
                  <a:cubicBezTo>
                    <a:pt x="1" y="517"/>
                    <a:pt x="1" y="537"/>
                    <a:pt x="1" y="557"/>
                  </a:cubicBezTo>
                  <a:cubicBezTo>
                    <a:pt x="995" y="1074"/>
                    <a:pt x="2169" y="1273"/>
                    <a:pt x="3303" y="1333"/>
                  </a:cubicBezTo>
                  <a:cubicBezTo>
                    <a:pt x="3603" y="1352"/>
                    <a:pt x="3904" y="1362"/>
                    <a:pt x="4206" y="1362"/>
                  </a:cubicBezTo>
                  <a:cubicBezTo>
                    <a:pt x="5163" y="1362"/>
                    <a:pt x="6121" y="1262"/>
                    <a:pt x="7044" y="1035"/>
                  </a:cubicBezTo>
                  <a:cubicBezTo>
                    <a:pt x="7044" y="875"/>
                    <a:pt x="7044" y="696"/>
                    <a:pt x="7044" y="537"/>
                  </a:cubicBezTo>
                  <a:cubicBezTo>
                    <a:pt x="7044" y="517"/>
                    <a:pt x="7044" y="517"/>
                    <a:pt x="7024" y="497"/>
                  </a:cubicBezTo>
                  <a:cubicBezTo>
                    <a:pt x="6078" y="743"/>
                    <a:pt x="4997" y="899"/>
                    <a:pt x="3916" y="899"/>
                  </a:cubicBezTo>
                  <a:cubicBezTo>
                    <a:pt x="2540" y="899"/>
                    <a:pt x="1163" y="646"/>
                    <a:pt x="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8" name="Google Shape;2978;p38"/>
          <p:cNvSpPr txBox="1">
            <a:spLocks noGrp="1"/>
          </p:cNvSpPr>
          <p:nvPr>
            <p:ph type="subTitle" idx="1"/>
          </p:nvPr>
        </p:nvSpPr>
        <p:spPr>
          <a:xfrm>
            <a:off x="1107800" y="3225200"/>
            <a:ext cx="3464100" cy="113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Nos gustaría recibir sugerencias principalmente en cómo podemos mejorar nuestra obra dé arte o saber sí está completa</a:t>
            </a:r>
            <a:endParaRPr/>
          </a:p>
        </p:txBody>
      </p:sp>
      <p:sp>
        <p:nvSpPr>
          <p:cNvPr id="2979" name="Google Shape;2979;p38"/>
          <p:cNvSpPr txBox="1">
            <a:spLocks noGrp="1"/>
          </p:cNvSpPr>
          <p:nvPr>
            <p:ph type="title"/>
          </p:nvPr>
        </p:nvSpPr>
        <p:spPr>
          <a:xfrm>
            <a:off x="1107800" y="1420900"/>
            <a:ext cx="3464100" cy="1441500"/>
          </a:xfrm>
          <a:prstGeom prst="rect">
            <a:avLst/>
          </a:prstGeom>
        </p:spPr>
        <p:txBody>
          <a:bodyPr spcFirstLastPara="1" wrap="square" lIns="91425" tIns="90000" rIns="91425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sOBRE QUE NOS GUSTARIA RECIBIR SUGERENCIAS O AYUDA</a:t>
            </a:r>
            <a:endParaRPr sz="2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awaii Interface for Marketing by Slidesgo">
  <a:themeElements>
    <a:clrScheme name="Simple Light">
      <a:dk1>
        <a:srgbClr val="C37254"/>
      </a:dk1>
      <a:lt1>
        <a:srgbClr val="FFD5B6"/>
      </a:lt1>
      <a:dk2>
        <a:srgbClr val="4B553A"/>
      </a:dk2>
      <a:lt2>
        <a:srgbClr val="FFFFFF"/>
      </a:lt2>
      <a:accent1>
        <a:srgbClr val="D3A081"/>
      </a:accent1>
      <a:accent2>
        <a:srgbClr val="FFEDE1"/>
      </a:accent2>
      <a:accent3>
        <a:srgbClr val="DB6551"/>
      </a:accent3>
      <a:accent4>
        <a:srgbClr val="EEC9B7"/>
      </a:accent4>
      <a:accent5>
        <a:srgbClr val="D5C5B5"/>
      </a:accent5>
      <a:accent6>
        <a:srgbClr val="E9AA9A"/>
      </a:accent6>
      <a:hlink>
        <a:srgbClr val="4B55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291</Words>
  <Application>Microsoft Office PowerPoint</Application>
  <PresentationFormat>Presentación en pantalla (16:9)</PresentationFormat>
  <Paragraphs>54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Courier New</vt:lpstr>
      <vt:lpstr>Gaegu</vt:lpstr>
      <vt:lpstr>Gaegu;300</vt:lpstr>
      <vt:lpstr>Roboto Condensed</vt:lpstr>
      <vt:lpstr>Varela Round</vt:lpstr>
      <vt:lpstr>Kawaii Interface for Marketing by Slidesgo</vt:lpstr>
      <vt:lpstr>Proyecto Final  Patrones Hermosos (Entrega 4)</vt:lpstr>
      <vt:lpstr>RESUMEN DEL PROGRESO</vt:lpstr>
      <vt:lpstr>TAREAS ASIGNADAS</vt:lpstr>
      <vt:lpstr>PROBLEMA MUNDIAL</vt:lpstr>
      <vt:lpstr>NUESTRA PIEZA DE ARTE</vt:lpstr>
      <vt:lpstr>EL CODIGO</vt:lpstr>
      <vt:lpstr>DEMOSTRACION DEL ARTE</vt:lpstr>
      <vt:lpstr>PROBLEMAS QUE LLEGAMOS A TENER</vt:lpstr>
      <vt:lpstr>sOBRE QUE NOS GUSTARIA RECIBIR SUGERENCIAS O AYUDA</vt:lpstr>
      <vt:lpstr>PROXIMOS PASOS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  Patrones Hermosos (Entrega 4)</dc:title>
  <dc:creator>HP</dc:creator>
  <cp:lastModifiedBy>Ana Sofia Pineda Wong</cp:lastModifiedBy>
  <cp:revision>1</cp:revision>
  <dcterms:modified xsi:type="dcterms:W3CDTF">2021-07-28T18:19:34Z</dcterms:modified>
</cp:coreProperties>
</file>